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8"/>
    <p:restoredTop sz="94677"/>
  </p:normalViewPr>
  <p:slideViewPr>
    <p:cSldViewPr snapToGrid="0" snapToObjects="1">
      <p:cViewPr varScale="1">
        <p:scale>
          <a:sx n="105" d="100"/>
          <a:sy n="105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F32E-92CC-BE4C-B32B-FE6F1E668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B3E60-45C1-4345-AB38-AD46A5383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21CC-540F-B847-BABE-AC784BD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1349-69B4-204C-9F1E-48280B35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F413-BA7C-FD41-AD58-575F5BA9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1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F83B-D6A9-8A4B-AFE5-D0F48652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4A353-D9F3-9146-85C9-40ABC5F9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E6DD2-A1B3-DD42-95A2-EE66F3F6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6C0A-E052-9941-9694-AA7A4F6C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F57CD-FA4E-6045-8AD3-10A64B9C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2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99D94-39EB-694C-A264-666654C62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7DAF6-FBD2-2E45-89D5-2444DD28E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89C7-50A3-9641-924F-C36145B6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61ADF-5FB9-1A47-924F-47AD2FB2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4B0B-C996-A845-A5CE-9E07EE1B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1F2A-216B-5B45-965D-F996D93D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AAB3-B7B4-1446-80D9-83BBF4DD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D4AC-38B3-A34D-8E22-5578BF17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C3C2-5BEF-8F46-AB1C-C3A60B5B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BBD5-DE12-2B41-B6CC-057AA822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D027-30CD-3B41-836D-47BC67ED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B217-880C-B947-BC1F-A88A925B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8E47-2594-FD49-BCCC-DE064DEE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2EC9-7959-D744-B932-E9E0449A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A480-81F4-B74C-8D71-2F4C1256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C444-3D79-214F-B5D6-1F3B9652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212C-C995-1249-94AD-0C23902A1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84387-6F7B-ED42-81CB-A4AFF9D31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5335A-2D62-134A-8228-6779E36C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8D89-C170-B345-9A54-E6821F9C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4D6D0-FE48-5E49-B173-F1168710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2FB2-FD9A-FE4A-A18F-93AD5777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BE319-8DA3-9541-A056-5DD4811E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5B815-93DE-2C4B-94F3-B6CF7D7D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901A-C5B0-2A4D-A300-BC0AEDE97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547D-23F0-9B4F-8F35-D11292D4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5B762-FEE3-BD4F-A076-3B20A400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D9C37-2B18-5B4C-8734-0767103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1C9E4-A2F2-1746-B2F8-01FBBD7A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30B6-4BD3-3743-93E4-D611E15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C903C-BDEA-E047-9174-83019220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EB5EB-0305-3142-9151-D1C9AD6F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F2B81-474C-394F-B131-43EFE936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EA5C5-8E8B-BA4C-80B1-00EDB5EC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DF5E9-27DD-EE4B-B9CF-21849394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B0F8C-85F6-D04A-943B-D3DB470F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3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69D5-AF3E-8545-8D99-519F7879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50FE-FF66-414E-91B5-CC596AE7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7C626-B9EE-FC48-BF84-F2EF2FD9B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9E248-0C89-1143-A819-42E7EC2A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44B06-3B42-644E-8C75-864419BA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18D36-CE9C-694A-A4B3-287A6B29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4B98-7136-A248-B3C2-C615012B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05094-7E83-B24C-AB13-6C8CB9B2A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1C11B-7314-9A44-B112-3D0C3817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4515-3950-9346-AC7E-044C9E9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088F4-3141-C14F-BB42-CF153567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A802D-C424-5541-8546-ED2EE335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BA493-099A-6540-B8C8-79908033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7C2EE-3EDD-674A-A41D-7E3D3A9A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A596-0D6D-F748-9C82-D69ECEAE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4C593-2C4E-EB4B-9411-6BE19E37A3B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D48D-892F-3342-B02E-6CD45E36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08AF-586D-A348-9763-17EEEDB13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46C-D113-C849-8C85-03D84B996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7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2DFD-62A5-AD4E-9E03-75A0461C3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Restaurant to Open </a:t>
            </a:r>
            <a:br>
              <a:rPr lang="en-US" dirty="0"/>
            </a:br>
            <a:r>
              <a:rPr lang="en-US" dirty="0"/>
              <a:t>in Singapore?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12188-D3A6-154A-A2C2-59A11DB1C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7077" y="6428891"/>
            <a:ext cx="3628913" cy="539656"/>
          </a:xfrm>
        </p:spPr>
        <p:txBody>
          <a:bodyPr/>
          <a:lstStyle/>
          <a:p>
            <a:r>
              <a:rPr lang="en-US" dirty="0"/>
              <a:t>Edbert Fernando Widjaja</a:t>
            </a:r>
          </a:p>
        </p:txBody>
      </p:sp>
    </p:spTree>
    <p:extLst>
      <p:ext uri="{BB962C8B-B14F-4D97-AF65-F5344CB8AC3E}">
        <p14:creationId xmlns:p14="http://schemas.microsoft.com/office/powerpoint/2010/main" val="81257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3CB15-5EFC-E740-B5AD-285188E2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04655"/>
            <a:ext cx="4038600" cy="1233055"/>
          </a:xfrm>
        </p:spPr>
        <p:txBody>
          <a:bodyPr anchor="t">
            <a:normAutofit/>
          </a:bodyPr>
          <a:lstStyle/>
          <a:p>
            <a:r>
              <a:rPr lang="en-US" sz="4000" dirty="0"/>
              <a:t>North West</a:t>
            </a:r>
            <a:br>
              <a:rPr lang="en-US" sz="4000" dirty="0"/>
            </a:br>
            <a:r>
              <a:rPr lang="en-US" sz="4000" dirty="0"/>
              <a:t>Singapore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64D2-6B1D-A340-8E7E-724680B9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261616"/>
            <a:ext cx="5181599" cy="233476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1:	Coffee Shop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2:	Coffee Shop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3:	Halal Food </a:t>
            </a:r>
          </a:p>
        </p:txBody>
      </p:sp>
    </p:spTree>
    <p:extLst>
      <p:ext uri="{BB962C8B-B14F-4D97-AF65-F5344CB8AC3E}">
        <p14:creationId xmlns:p14="http://schemas.microsoft.com/office/powerpoint/2010/main" val="414038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DAEAE-1AC6-0A4C-BFE4-BF119A3B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96896"/>
            <a:ext cx="4038600" cy="1231392"/>
          </a:xfrm>
        </p:spPr>
        <p:txBody>
          <a:bodyPr anchor="t">
            <a:normAutofit/>
          </a:bodyPr>
          <a:lstStyle/>
          <a:p>
            <a:r>
              <a:rPr lang="en-US" sz="4000" dirty="0"/>
              <a:t>South East</a:t>
            </a:r>
            <a:br>
              <a:rPr lang="en-US" sz="4000" dirty="0"/>
            </a:br>
            <a:r>
              <a:rPr lang="en-US" sz="4000" dirty="0"/>
              <a:t>Singapore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37F2-519D-4846-A7F5-0BD2B2DE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072640"/>
            <a:ext cx="5181599" cy="23652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1:	Malay Restaurant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2:	Chinese Restaurant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3:	Chinese Restaurant</a:t>
            </a:r>
          </a:p>
        </p:txBody>
      </p:sp>
    </p:spTree>
    <p:extLst>
      <p:ext uri="{BB962C8B-B14F-4D97-AF65-F5344CB8AC3E}">
        <p14:creationId xmlns:p14="http://schemas.microsoft.com/office/powerpoint/2010/main" val="186272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8397E-C727-7645-B193-0827CF74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09088"/>
            <a:ext cx="4038600" cy="1280160"/>
          </a:xfrm>
        </p:spPr>
        <p:txBody>
          <a:bodyPr anchor="t">
            <a:normAutofit/>
          </a:bodyPr>
          <a:lstStyle/>
          <a:p>
            <a:r>
              <a:rPr lang="en-US" sz="4000" dirty="0"/>
              <a:t>South West</a:t>
            </a:r>
            <a:br>
              <a:rPr lang="en-US" sz="4000" dirty="0"/>
            </a:br>
            <a:r>
              <a:rPr lang="en-US" sz="4000" dirty="0"/>
              <a:t>Singapore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BBB1-3CF1-FE41-92C0-B3A736C9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231136"/>
            <a:ext cx="5181599" cy="23896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1:	Comfort Food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2:	Chinese Restaurant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3:	Fast Food Restaurant</a:t>
            </a:r>
          </a:p>
        </p:txBody>
      </p:sp>
    </p:spTree>
    <p:extLst>
      <p:ext uri="{BB962C8B-B14F-4D97-AF65-F5344CB8AC3E}">
        <p14:creationId xmlns:p14="http://schemas.microsoft.com/office/powerpoint/2010/main" val="176230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A0740-E9F9-C340-A2B6-DDEC5AFE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4038600" cy="3505200"/>
          </a:xfrm>
        </p:spPr>
        <p:txBody>
          <a:bodyPr anchor="t">
            <a:normAutofit/>
          </a:bodyPr>
          <a:lstStyle/>
          <a:p>
            <a:r>
              <a:rPr lang="en-US" sz="4000" dirty="0"/>
              <a:t>Limitations: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5070-6A80-F349-96D8-1ABA9CE0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1676400"/>
            <a:ext cx="5181599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may be some ambiguity in the data provided from Foursquare such as noodle restaurant, Asian restaurant, comfort food, halal food and fast food.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Inability to categorize further from the data provided.</a:t>
            </a:r>
            <a:endParaRPr lang="en-A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379A2-A5AE-CC40-A1ED-070C7F9B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4038600" cy="3505200"/>
          </a:xfrm>
        </p:spPr>
        <p:txBody>
          <a:bodyPr anchor="t">
            <a:normAutofit/>
          </a:bodyPr>
          <a:lstStyle/>
          <a:p>
            <a:r>
              <a:rPr lang="en-US" sz="4000" dirty="0"/>
              <a:t>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3EA6-9AA9-B54D-A4B6-EA56A9CD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2" y="1676400"/>
            <a:ext cx="5181599" cy="3505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One would like to open a restaurant of the most common type of cuisine from the cluster as the people from that cluster love that cuisine.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One would avoid opening a restaurant of the most common type of cuisine from the cluster so as to avoid competition.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Given people from same region behave similarly, one would be attracted to open the most common cuisine from other clusters of the same region.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7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113C2-1459-E04C-B7AA-C98F3A36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4038600" cy="3505200"/>
          </a:xfrm>
        </p:spPr>
        <p:txBody>
          <a:bodyPr anchor="t">
            <a:norm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3271-599E-F640-8ED5-A922C9F7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645664"/>
            <a:ext cx="9220199" cy="25359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presented gives the most common venue for each cluster from each region in Singapore. 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can give a potential restauranter of what type of cuisine is most common and depending on his/her judgement, whether to open the most common cuisine in the area or to avoid opening. </a:t>
            </a:r>
          </a:p>
        </p:txBody>
      </p:sp>
    </p:spTree>
    <p:extLst>
      <p:ext uri="{BB962C8B-B14F-4D97-AF65-F5344CB8AC3E}">
        <p14:creationId xmlns:p14="http://schemas.microsoft.com/office/powerpoint/2010/main" val="93375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173E6-D463-0B4B-80F7-79C51653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59788"/>
            <a:ext cx="9220199" cy="485887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What Restaurant to Open in Singapore?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867-B8F6-3349-89BA-C8ECA838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4408"/>
            <a:ext cx="9220199" cy="28471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Singapore is a country with advance economy in the world.</a:t>
            </a: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Each year it not only attracts people to the country in the form of tourism but also in the form of skilled labor.</a:t>
            </a: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As a result of the diverse demographic, Singaporean pride themselves for the diverse cuisine available in their country.</a:t>
            </a:r>
          </a:p>
        </p:txBody>
      </p:sp>
    </p:spTree>
    <p:extLst>
      <p:ext uri="{BB962C8B-B14F-4D97-AF65-F5344CB8AC3E}">
        <p14:creationId xmlns:p14="http://schemas.microsoft.com/office/powerpoint/2010/main" val="223997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475DF-46DB-5046-BB15-F3A158E7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4038600" cy="3505200"/>
          </a:xfrm>
        </p:spPr>
        <p:txBody>
          <a:bodyPr anchor="t">
            <a:normAutofit/>
          </a:bodyPr>
          <a:lstStyle/>
          <a:p>
            <a:r>
              <a:rPr lang="en-US" sz="4000" dirty="0"/>
              <a:t>Singapore is divided into 5 districts: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1C3C-3A34-A149-83EA-20F7A53E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1676400"/>
            <a:ext cx="5181599" cy="3505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Central Singapore</a:t>
            </a: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North West</a:t>
            </a: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North East</a:t>
            </a: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South West</a:t>
            </a: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South East</a:t>
            </a:r>
          </a:p>
        </p:txBody>
      </p:sp>
    </p:spTree>
    <p:extLst>
      <p:ext uri="{BB962C8B-B14F-4D97-AF65-F5344CB8AC3E}">
        <p14:creationId xmlns:p14="http://schemas.microsoft.com/office/powerpoint/2010/main" val="127961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70E06-1728-F94D-9259-D65C9F54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985653"/>
            <a:ext cx="4038600" cy="651164"/>
          </a:xfrm>
        </p:spPr>
        <p:txBody>
          <a:bodyPr anchor="t">
            <a:normAutofit/>
          </a:bodyPr>
          <a:lstStyle/>
          <a:p>
            <a:r>
              <a:rPr lang="en-US" sz="4000" dirty="0"/>
              <a:t>Point of Interest: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06BE-FE1A-D043-9F1B-CF734DB5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985654"/>
            <a:ext cx="5181599" cy="8866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Finding the most popular cuisine in each of the 5 districts in Singapore.</a:t>
            </a:r>
          </a:p>
        </p:txBody>
      </p:sp>
    </p:spTree>
    <p:extLst>
      <p:ext uri="{BB962C8B-B14F-4D97-AF65-F5344CB8AC3E}">
        <p14:creationId xmlns:p14="http://schemas.microsoft.com/office/powerpoint/2010/main" val="19161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1D2D4-2D8B-0443-A25E-54CD2C7D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33945"/>
            <a:ext cx="5867399" cy="609600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Data Acquisition &amp;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E92C-36A9-6443-A524-89F23844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96836"/>
            <a:ext cx="9220199" cy="1662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used is acquired from list of postal districts (Urban Redevelopment Authority Singapore 2021) as well as its respective postcode and is categorized into the 5 distinct districts in Singapore (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Mapanet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Divex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2021). </a:t>
            </a: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1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906DF-25AC-A54A-8EF3-16579C9B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21" y="752891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Cleaned Data: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53F917-5668-C64F-B2CD-BBAD899CD45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28875" r="52834" b="-1"/>
          <a:stretch/>
        </p:blipFill>
        <p:spPr>
          <a:xfrm>
            <a:off x="2438400" y="2240303"/>
            <a:ext cx="7238347" cy="270943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30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Map&#10;&#10;Description automatically generated">
            <a:extLst>
              <a:ext uri="{FF2B5EF4-FFF2-40B4-BE49-F238E27FC236}">
                <a16:creationId xmlns:a16="http://schemas.microsoft.com/office/drawing/2014/main" id="{7454B90F-944F-2148-B9E3-C1B922C9B2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18" y="643466"/>
            <a:ext cx="106115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5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F1DF0-FCF8-ED4D-886C-808DBBF5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911" y="2722417"/>
            <a:ext cx="2964180" cy="706582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Central </a:t>
            </a:r>
            <a:br>
              <a:rPr lang="en-US" sz="4000" dirty="0"/>
            </a:br>
            <a:r>
              <a:rPr lang="en-US" sz="4000" dirty="0"/>
              <a:t>Singapore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DFAC-17A5-714A-B238-4DE8CB24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1" y="2119745"/>
            <a:ext cx="5181599" cy="26185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1:	Chinese Restaurant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2:	Chinese Restaurant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3:	Coffee Shop</a:t>
            </a:r>
          </a:p>
        </p:txBody>
      </p:sp>
    </p:spTree>
    <p:extLst>
      <p:ext uri="{BB962C8B-B14F-4D97-AF65-F5344CB8AC3E}">
        <p14:creationId xmlns:p14="http://schemas.microsoft.com/office/powerpoint/2010/main" val="359309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93FE4-1D09-BD4A-AF1E-892DCFE6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92581"/>
            <a:ext cx="4038600" cy="1136073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North East</a:t>
            </a:r>
            <a:br>
              <a:rPr lang="en-US" sz="4000" dirty="0"/>
            </a:br>
            <a:r>
              <a:rPr lang="en-US" sz="4000" dirty="0"/>
              <a:t>Singapore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368F-0145-484B-8E77-4FB885C8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334491"/>
            <a:ext cx="5181599" cy="23552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1:	Chinese Restaurant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2:	Asian Restaurant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Cluster 3:	Coffee Shop</a:t>
            </a:r>
          </a:p>
        </p:txBody>
      </p:sp>
    </p:spTree>
    <p:extLst>
      <p:ext uri="{BB962C8B-B14F-4D97-AF65-F5344CB8AC3E}">
        <p14:creationId xmlns:p14="http://schemas.microsoft.com/office/powerpoint/2010/main" val="355446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441</Words>
  <Application>Microsoft Macintosh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What Restaurant to Open  in Singapore?</vt:lpstr>
      <vt:lpstr>What Restaurant to Open in Singapore?</vt:lpstr>
      <vt:lpstr>Singapore is divided into 5 districts:</vt:lpstr>
      <vt:lpstr>Point of Interest:</vt:lpstr>
      <vt:lpstr>Data Acquisition &amp; Cleaning:</vt:lpstr>
      <vt:lpstr>Cleaned Data:</vt:lpstr>
      <vt:lpstr>PowerPoint Presentation</vt:lpstr>
      <vt:lpstr>Central  Singapore</vt:lpstr>
      <vt:lpstr>North East Singapore</vt:lpstr>
      <vt:lpstr>North West Singapore</vt:lpstr>
      <vt:lpstr>South East Singapore</vt:lpstr>
      <vt:lpstr>South West Singapore</vt:lpstr>
      <vt:lpstr>Limitations:</vt:lpstr>
      <vt:lpstr>Recommendation: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Edbert Fernando Widjaja</dc:creator>
  <cp:lastModifiedBy>Edbert Fernando Widjaja</cp:lastModifiedBy>
  <cp:revision>7</cp:revision>
  <dcterms:created xsi:type="dcterms:W3CDTF">2021-03-17T10:25:15Z</dcterms:created>
  <dcterms:modified xsi:type="dcterms:W3CDTF">2021-03-17T13:57:54Z</dcterms:modified>
</cp:coreProperties>
</file>