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5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yejh" TargetMode="External"/><Relationship Id="rId2" Type="http://schemas.openxmlformats.org/officeDocument/2006/relationships/hyperlink" Target="https://www.youtube.com/channel/UCl6DxakCjDR5AfRwWhWNbM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etbaitsu" TargetMode="External"/><Relationship Id="rId5" Type="http://schemas.openxmlformats.org/officeDocument/2006/relationships/hyperlink" Target="https://github.com/ArthurHub" TargetMode="External"/><Relationship Id="rId4" Type="http://schemas.openxmlformats.org/officeDocument/2006/relationships/hyperlink" Target="https://github.com/hdodenho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5BC8-EA1D-417C-AAB5-8739ECB4D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6" y="1429603"/>
            <a:ext cx="8361229" cy="3998794"/>
          </a:xfrm>
        </p:spPr>
        <p:txBody>
          <a:bodyPr anchor="ctr"/>
          <a:lstStyle/>
          <a:p>
            <a:r>
              <a:rPr lang="en-US" sz="6000" dirty="0" err="1"/>
              <a:t>Pemrograman</a:t>
            </a:r>
            <a:r>
              <a:rPr lang="en-US" sz="6000" dirty="0"/>
              <a:t> </a:t>
            </a:r>
            <a:r>
              <a:rPr lang="en-US" sz="6000" dirty="0" err="1"/>
              <a:t>perangkat</a:t>
            </a:r>
            <a:r>
              <a:rPr lang="en-US" sz="6000" dirty="0"/>
              <a:t> </a:t>
            </a:r>
            <a:r>
              <a:rPr lang="en-US" sz="6000" dirty="0" err="1"/>
              <a:t>telekomunikasi</a:t>
            </a:r>
            <a:r>
              <a:rPr lang="en-US" sz="6000" dirty="0"/>
              <a:t> </a:t>
            </a:r>
            <a:r>
              <a:rPr lang="en-US" sz="6000" dirty="0" err="1"/>
              <a:t>bergerak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1437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635C-F587-4397-8D88-890427DD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E23F5-C8BF-46FF-8448-9EE13060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https://www.youtube.com/channel/UCl6DxakCjDR5AfRwWhWNbMg</a:t>
            </a:r>
            <a:r>
              <a:rPr lang="en-US" dirty="0"/>
              <a:t> (TVAC Studio)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https://github.com/akshayejh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https://github.com/hdodenhof</a:t>
            </a:r>
            <a:endParaRPr lang="en-US" dirty="0"/>
          </a:p>
          <a:p>
            <a:r>
              <a:rPr lang="en-US" dirty="0">
                <a:hlinkClick r:id="rId5"/>
              </a:rPr>
              <a:t>https://github.com/ArthurHub</a:t>
            </a:r>
            <a:endParaRPr lang="en-US" dirty="0"/>
          </a:p>
          <a:p>
            <a:r>
              <a:rPr lang="en-US" dirty="0">
                <a:hlinkClick r:id="rId6"/>
              </a:rPr>
              <a:t>https://github.com/zetbaitsu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9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DB7C-4C58-4C8A-A4B9-AFC9AB78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3C6C-B650-4863-B537-C3B77880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7321"/>
            <a:ext cx="9601200" cy="2900149"/>
          </a:xfrm>
        </p:spPr>
        <p:txBody>
          <a:bodyPr anchor="b"/>
          <a:lstStyle/>
          <a:p>
            <a:pPr marL="0" indent="0" algn="ctr">
              <a:buNone/>
            </a:pPr>
            <a:r>
              <a:rPr lang="en-US" dirty="0"/>
              <a:t>Jonathan Wijaya		18115024</a:t>
            </a:r>
          </a:p>
          <a:p>
            <a:pPr marL="0" indent="0" algn="ctr">
              <a:buNone/>
            </a:pPr>
            <a:r>
              <a:rPr lang="en-US" dirty="0" err="1"/>
              <a:t>Edbert</a:t>
            </a:r>
            <a:r>
              <a:rPr lang="en-US" dirty="0"/>
              <a:t> </a:t>
            </a:r>
            <a:r>
              <a:rPr lang="en-US" dirty="0" err="1"/>
              <a:t>Ongko</a:t>
            </a:r>
            <a:r>
              <a:rPr lang="en-US" dirty="0"/>
              <a:t>		18115044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063BE-4C25-4A60-BC4C-A7F6D52A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60" y="1702558"/>
            <a:ext cx="2680079" cy="26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A9F8-8530-4BFB-B49E-78EFC2B2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55CF-A9F9-4E87-8F3C-418B3217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social media focusing on posting photos</a:t>
            </a:r>
          </a:p>
          <a:p>
            <a:r>
              <a:rPr lang="en-US" dirty="0"/>
              <a:t>Using Firebase</a:t>
            </a:r>
          </a:p>
          <a:p>
            <a:r>
              <a:rPr lang="en-US" dirty="0"/>
              <a:t>Minimum requirement: Android 5.0 Lollipop</a:t>
            </a:r>
          </a:p>
        </p:txBody>
      </p:sp>
    </p:spTree>
    <p:extLst>
      <p:ext uri="{BB962C8B-B14F-4D97-AF65-F5344CB8AC3E}">
        <p14:creationId xmlns:p14="http://schemas.microsoft.com/office/powerpoint/2010/main" val="219693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0684-A30A-43FC-9FF0-527FC31A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195C-52C4-4B2F-B795-8B0B1764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1082"/>
            <a:ext cx="9601200" cy="41746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Account Management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Register</a:t>
            </a:r>
          </a:p>
          <a:p>
            <a:pPr lvl="1"/>
            <a:r>
              <a:rPr lang="en-US" dirty="0"/>
              <a:t>Account Settings</a:t>
            </a:r>
          </a:p>
          <a:p>
            <a:r>
              <a:rPr lang="en-US" dirty="0"/>
              <a:t>Post Management</a:t>
            </a:r>
          </a:p>
          <a:p>
            <a:pPr lvl="1"/>
            <a:r>
              <a:rPr lang="en-US" dirty="0"/>
              <a:t>New Post</a:t>
            </a:r>
          </a:p>
          <a:p>
            <a:pPr lvl="1"/>
            <a:r>
              <a:rPr lang="en-US" dirty="0"/>
              <a:t>Likes</a:t>
            </a:r>
          </a:p>
          <a:p>
            <a:pPr lvl="1"/>
            <a:r>
              <a:rPr lang="en-US" dirty="0"/>
              <a:t>Comments</a:t>
            </a:r>
          </a:p>
          <a:p>
            <a:r>
              <a:rPr lang="en-US" dirty="0"/>
              <a:t>Image Management</a:t>
            </a:r>
          </a:p>
          <a:p>
            <a:pPr lvl="1"/>
            <a:r>
              <a:rPr lang="en-US" dirty="0"/>
              <a:t>Cropping</a:t>
            </a:r>
          </a:p>
          <a:p>
            <a:pPr lvl="1"/>
            <a:r>
              <a:rPr lang="en-US" dirty="0"/>
              <a:t>Compressing</a:t>
            </a:r>
          </a:p>
        </p:txBody>
      </p:sp>
    </p:spTree>
    <p:extLst>
      <p:ext uri="{BB962C8B-B14F-4D97-AF65-F5344CB8AC3E}">
        <p14:creationId xmlns:p14="http://schemas.microsoft.com/office/powerpoint/2010/main" val="279868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7761-AC0C-4BF2-8084-329A5B5A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529F-B0B3-4EB7-9CDA-F53BE46A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6987"/>
            <a:ext cx="9601200" cy="44352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Jonathan Wijaya</a:t>
            </a:r>
          </a:p>
          <a:p>
            <a:pPr lvl="1"/>
            <a:r>
              <a:rPr lang="en-US" dirty="0"/>
              <a:t>Splash Screen</a:t>
            </a:r>
          </a:p>
          <a:p>
            <a:pPr lvl="1"/>
            <a:r>
              <a:rPr lang="en-US" dirty="0"/>
              <a:t>Account Management</a:t>
            </a:r>
          </a:p>
          <a:p>
            <a:pPr lvl="1"/>
            <a:r>
              <a:rPr lang="en-US" dirty="0"/>
              <a:t>Image Cropping</a:t>
            </a:r>
          </a:p>
          <a:p>
            <a:pPr lvl="1"/>
            <a:r>
              <a:rPr lang="en-US" dirty="0"/>
              <a:t>Comment Activity</a:t>
            </a:r>
          </a:p>
          <a:p>
            <a:pPr lvl="1"/>
            <a:r>
              <a:rPr lang="en-US" dirty="0"/>
              <a:t>Firebase</a:t>
            </a:r>
          </a:p>
          <a:p>
            <a:pPr lvl="1"/>
            <a:r>
              <a:rPr lang="en-US" dirty="0"/>
              <a:t>Main Activity Layout</a:t>
            </a:r>
          </a:p>
          <a:p>
            <a:r>
              <a:rPr lang="en-US" dirty="0" err="1"/>
              <a:t>Edbert</a:t>
            </a:r>
            <a:r>
              <a:rPr lang="en-US" dirty="0"/>
              <a:t> </a:t>
            </a:r>
            <a:r>
              <a:rPr lang="en-US" dirty="0" err="1"/>
              <a:t>Ongko</a:t>
            </a:r>
            <a:endParaRPr lang="en-US" dirty="0"/>
          </a:p>
          <a:p>
            <a:pPr lvl="1"/>
            <a:r>
              <a:rPr lang="en-US" dirty="0"/>
              <a:t>Main Activity Code</a:t>
            </a:r>
          </a:p>
          <a:p>
            <a:pPr lvl="1"/>
            <a:r>
              <a:rPr lang="en-US" dirty="0"/>
              <a:t>New Post Activity</a:t>
            </a:r>
          </a:p>
          <a:p>
            <a:pPr lvl="1"/>
            <a:r>
              <a:rPr lang="en-US" dirty="0"/>
              <a:t>Likes</a:t>
            </a:r>
          </a:p>
          <a:p>
            <a:pPr lvl="1"/>
            <a:r>
              <a:rPr lang="en-US" dirty="0"/>
              <a:t>Image Compressing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8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3157B-C8D0-4E5B-9EBF-5FBB4B24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05001"/>
            <a:ext cx="1696452" cy="3581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A8B402-A1BF-4B08-8792-7164D3E7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74" y="1905001"/>
            <a:ext cx="1696452" cy="35813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080A92-0220-4317-B10E-C7C20CA1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9069"/>
            <a:ext cx="9601200" cy="1485900"/>
          </a:xfrm>
        </p:spPr>
        <p:txBody>
          <a:bodyPr/>
          <a:lstStyle/>
          <a:p>
            <a:r>
              <a:rPr lang="en-US" dirty="0"/>
              <a:t>Starting Up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709B9D-8E84-476B-AD21-C39F32C0E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950" y="1905001"/>
            <a:ext cx="1696450" cy="35813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F5A717-59E8-42A0-A8D1-A92B13173144}"/>
              </a:ext>
            </a:extLst>
          </p:cNvPr>
          <p:cNvCxnSpPr/>
          <p:nvPr/>
        </p:nvCxnSpPr>
        <p:spPr>
          <a:xfrm>
            <a:off x="3290131" y="3695698"/>
            <a:ext cx="177752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5EBEC6B7-E492-4BD3-92C1-5390CD6BBF24}"/>
              </a:ext>
            </a:extLst>
          </p:cNvPr>
          <p:cNvSpPr/>
          <p:nvPr/>
        </p:nvSpPr>
        <p:spPr>
          <a:xfrm rot="10800000">
            <a:off x="3068050" y="5093293"/>
            <a:ext cx="6055899" cy="820392"/>
          </a:xfrm>
          <a:prstGeom prst="arc">
            <a:avLst>
              <a:gd name="adj1" fmla="val 10820640"/>
              <a:gd name="adj2" fmla="val 21575402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018C2-91A6-4449-ABA9-A15BC162BFC8}"/>
              </a:ext>
            </a:extLst>
          </p:cNvPr>
          <p:cNvSpPr txBox="1"/>
          <p:nvPr/>
        </p:nvSpPr>
        <p:spPr>
          <a:xfrm>
            <a:off x="3195533" y="3326366"/>
            <a:ext cx="192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Haven’t Logged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955EC-AD34-42EA-B2EA-D73C95E46137}"/>
              </a:ext>
            </a:extLst>
          </p:cNvPr>
          <p:cNvSpPr txBox="1"/>
          <p:nvPr/>
        </p:nvSpPr>
        <p:spPr>
          <a:xfrm>
            <a:off x="5532383" y="591368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</a:t>
            </a:r>
          </a:p>
        </p:txBody>
      </p:sp>
    </p:spTree>
    <p:extLst>
      <p:ext uri="{BB962C8B-B14F-4D97-AF65-F5344CB8AC3E}">
        <p14:creationId xmlns:p14="http://schemas.microsoft.com/office/powerpoint/2010/main" val="223935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9080A92-0220-4317-B10E-C7C20CA1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9069"/>
            <a:ext cx="9601200" cy="1485900"/>
          </a:xfrm>
        </p:spPr>
        <p:txBody>
          <a:bodyPr/>
          <a:lstStyle/>
          <a:p>
            <a:r>
              <a:rPr lang="en-US" dirty="0"/>
              <a:t>Account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018C2-91A6-4449-ABA9-A15BC162BFC8}"/>
              </a:ext>
            </a:extLst>
          </p:cNvPr>
          <p:cNvSpPr txBox="1"/>
          <p:nvPr/>
        </p:nvSpPr>
        <p:spPr>
          <a:xfrm>
            <a:off x="1864599" y="55443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955EC-AD34-42EA-B2EA-D73C95E46137}"/>
              </a:ext>
            </a:extLst>
          </p:cNvPr>
          <p:cNvSpPr txBox="1"/>
          <p:nvPr/>
        </p:nvSpPr>
        <p:spPr>
          <a:xfrm>
            <a:off x="5683091" y="5544354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DCEC2-E2DB-48BD-BC72-DADD8EF5C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904995"/>
            <a:ext cx="1696452" cy="3581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626B0-8EB7-44BA-AEDD-AA293806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73" y="1904994"/>
            <a:ext cx="1696448" cy="3581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AFBA0-3FC3-4A56-8FAC-483B1245C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944" y="1904995"/>
            <a:ext cx="1696448" cy="35813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CC814C-94C8-426D-975F-620C778C98BA}"/>
              </a:ext>
            </a:extLst>
          </p:cNvPr>
          <p:cNvSpPr txBox="1"/>
          <p:nvPr/>
        </p:nvSpPr>
        <p:spPr>
          <a:xfrm>
            <a:off x="9484470" y="5544350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265540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9080A92-0220-4317-B10E-C7C20CA1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9069"/>
            <a:ext cx="9601200" cy="1485900"/>
          </a:xfrm>
        </p:spPr>
        <p:txBody>
          <a:bodyPr/>
          <a:lstStyle/>
          <a:p>
            <a:r>
              <a:rPr lang="en-US" dirty="0"/>
              <a:t>Post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018C2-91A6-4449-ABA9-A15BC162BFC8}"/>
              </a:ext>
            </a:extLst>
          </p:cNvPr>
          <p:cNvSpPr txBox="1"/>
          <p:nvPr/>
        </p:nvSpPr>
        <p:spPr>
          <a:xfrm>
            <a:off x="1675061" y="5486389"/>
            <a:ext cx="10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955EC-AD34-42EA-B2EA-D73C95E46137}"/>
              </a:ext>
            </a:extLst>
          </p:cNvPr>
          <p:cNvSpPr txBox="1"/>
          <p:nvPr/>
        </p:nvSpPr>
        <p:spPr>
          <a:xfrm>
            <a:off x="5477881" y="54863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B59DB-DAD7-4177-A791-C41A660E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2" y="1905000"/>
            <a:ext cx="1696448" cy="3581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C92E1-DB0B-4F89-8D09-49E8BFC9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76" y="1904998"/>
            <a:ext cx="1696448" cy="3581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0D1015-C894-4EEB-AB20-F4C4F8B0D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948" y="1904998"/>
            <a:ext cx="1696449" cy="35813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B165E8-5F40-4211-A47D-453CCFC7114E}"/>
              </a:ext>
            </a:extLst>
          </p:cNvPr>
          <p:cNvSpPr txBox="1"/>
          <p:nvPr/>
        </p:nvSpPr>
        <p:spPr>
          <a:xfrm>
            <a:off x="9627494" y="5486389"/>
            <a:ext cx="68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Likes</a:t>
            </a:r>
          </a:p>
        </p:txBody>
      </p:sp>
    </p:spTree>
    <p:extLst>
      <p:ext uri="{BB962C8B-B14F-4D97-AF65-F5344CB8AC3E}">
        <p14:creationId xmlns:p14="http://schemas.microsoft.com/office/powerpoint/2010/main" val="132772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9080A92-0220-4317-B10E-C7C20CA1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9069"/>
            <a:ext cx="9601200" cy="1485900"/>
          </a:xfrm>
        </p:spPr>
        <p:txBody>
          <a:bodyPr/>
          <a:lstStyle/>
          <a:p>
            <a:r>
              <a:rPr lang="en-US" dirty="0"/>
              <a:t>Additional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018C2-91A6-4449-ABA9-A15BC162BFC8}"/>
              </a:ext>
            </a:extLst>
          </p:cNvPr>
          <p:cNvSpPr txBox="1"/>
          <p:nvPr/>
        </p:nvSpPr>
        <p:spPr>
          <a:xfrm>
            <a:off x="5237669" y="5486389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Cropping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7C1E3-B3D0-4C93-B9DB-3564AB8A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774" y="1904990"/>
            <a:ext cx="1696452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216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133</TotalTime>
  <Words>133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Pemrograman perangkat telekomunikasi bergerak</vt:lpstr>
      <vt:lpstr>My Blog</vt:lpstr>
      <vt:lpstr>Specifications</vt:lpstr>
      <vt:lpstr>Features</vt:lpstr>
      <vt:lpstr>Contributions</vt:lpstr>
      <vt:lpstr>Starting Up</vt:lpstr>
      <vt:lpstr>Account Management</vt:lpstr>
      <vt:lpstr>Post Management</vt:lpstr>
      <vt:lpstr>Additional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perangkat telekomunikasi bergerak</dc:title>
  <dc:creator>Jonathan</dc:creator>
  <cp:lastModifiedBy> </cp:lastModifiedBy>
  <cp:revision>11</cp:revision>
  <dcterms:created xsi:type="dcterms:W3CDTF">2018-11-27T06:36:28Z</dcterms:created>
  <dcterms:modified xsi:type="dcterms:W3CDTF">2018-11-27T17:38:41Z</dcterms:modified>
</cp:coreProperties>
</file>