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495FD-C920-4167-BA01-C3BEC22D9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A0BAE4-F151-482A-BE58-486CA86B0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1956AA-0574-463D-8BE9-71A9C37E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5E6EF6-ACE8-4953-8F91-0037E6A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EDD006-25E5-4DF0-9A41-2C399C51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D06F3-C9D5-402C-91FA-3A12B099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527FD0-4AB9-44F4-A338-27B75C06D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711059-A475-42D4-BE11-AF015B02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1F1E7D-6D78-4C7E-A9A0-C90FC429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BD7E7D-29ED-4612-9997-14F72640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48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4EA47E-C2D6-459A-8C65-3746084AC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DD3C06-6609-476F-82AE-67576E2A9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BA95F8-BECE-41E9-82F0-8127B4BE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88F8A5-C8FD-4CCB-8DDF-180724EE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29BF23-43D3-4233-8513-FDF683D1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7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9A8FC-8F8B-4257-A0DC-C0A4D3E9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51C32E-2800-4BEA-B950-938139EF0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BD347B-B5DA-4455-B698-2B194D4F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697996-4DFB-4531-A8EC-3C74BCD6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DA66A3-B06F-4319-B38E-FE0928DF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08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76AA0-579C-4C19-A4E0-93EB7F1A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1F3826-6AFB-4A76-A9D4-ECD542E1A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484CE4-BAE3-4090-9724-CD3C29F3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799AB4-6BD5-43B0-AD39-38F0EE36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6F39AC-3209-4C9D-A328-429E56D4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11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5849B-97BD-4E4C-A845-6E7A08C8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D05CF-6042-4F0F-9D5C-A10A5BF98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C5C17B-2419-4232-BFDF-84C1AAA22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E9118E-BE64-4A31-BC81-5F425009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29097F-6C0E-446E-8872-6E38D041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90E838-8BAB-4251-9BDF-487E5323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99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055F6-15AE-42B2-BA37-13D0BEACB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66DA13-CC95-4807-B650-8C6C441A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585318-505A-4493-AA09-70461FA60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697CFC-235D-44E3-8730-003F56113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3AE74E8-DA85-44FC-AF77-A05D24320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ED59FEF-0CA9-43F2-9BB5-15C03F12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AEB5F24-C75C-442D-B0E3-6A8CBD34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A275BA-A485-4D62-A643-F880965C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29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93E7E-7016-4F2D-82FF-73A6FA0A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3347F7A-71CF-4272-AFFD-0429E5FE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B48DE2-9317-462B-9026-4EFE9990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D6943F-7215-4DD3-8D9C-9F88A46F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79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8A3B36-8A92-45EE-8051-7043B860D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0B64F9-0FCA-47C9-A264-CB1BBEA8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EC4A99-08E9-41A1-8251-562253E2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61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AF2D1-C18A-443E-B4C3-4FD880DA1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0818C9-CD1D-4EFD-B1EB-696E569D4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8337B8-9010-4E45-B229-38683B284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E589B2-757B-4AEF-8DF2-8072F02E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51A19C-ABDD-406A-B88F-9224B87D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ABAF00-CAD7-4B30-935D-5216EEA8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33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8876D-638C-47C3-8C82-1A99321F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0FFB7D1-5C5A-45B9-BA09-759DD7AE6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ADB003-C298-41A0-8FB6-72D5A1415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3664E7-B525-4B25-9386-354ED4AE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A74E3A-A8EA-4953-84A9-2FC8B861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B3FC49-12BE-41CC-BA42-F12CAC70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2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BA5A00B-AEA3-48C1-B39A-6FFA3F442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6572A5-CA11-44DA-9443-460039FEE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759809-56E2-49E6-8814-06A46FB3A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93E0C-76A6-4CE3-807B-E3536833713B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EFA24E-9233-45A8-9001-4EE3CC3C9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56064B-A478-4414-9C02-0A48116CC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76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5F90117-E112-4B70-BC1E-31CA20668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642" y="478302"/>
            <a:ext cx="4204798" cy="302130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CFEBC61-826A-4313-BB33-8F6F29E51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642" y="3429000"/>
            <a:ext cx="4279853" cy="191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398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5EBE230-5A71-4477-9218-2975ACD68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714" y="2543285"/>
            <a:ext cx="7428571" cy="1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2C78764-B4AD-45CA-8E1D-407B84030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995" y="2031695"/>
            <a:ext cx="7486009" cy="340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5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69782E9-CD98-4DA0-AE92-BD55E4F5A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73" y="261293"/>
            <a:ext cx="2495238" cy="294285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63FE519-0D67-4B8D-AE4E-83E156C99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97" y="3203716"/>
            <a:ext cx="2318014" cy="209523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DD41122-4457-4665-9FE5-3A27B317E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974" y="378670"/>
            <a:ext cx="4508054" cy="291781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DCF20BB-A19C-4EE7-8C49-4067EA6C2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1587" y="916719"/>
            <a:ext cx="2981207" cy="5410669"/>
          </a:xfrm>
          <a:prstGeom prst="rect">
            <a:avLst/>
          </a:prstGeom>
        </p:spPr>
      </p:pic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1FA259E0-E280-4221-BB00-33BC0E20F749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H="1" flipV="1">
            <a:off x="8041132" y="1442812"/>
            <a:ext cx="2797152" cy="1744966"/>
          </a:xfrm>
          <a:prstGeom prst="bentConnector3">
            <a:avLst>
              <a:gd name="adj1" fmla="val -817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2758F972-C884-417C-B8EF-96E576EF7E06}"/>
              </a:ext>
            </a:extLst>
          </p:cNvPr>
          <p:cNvCxnSpPr>
            <a:cxnSpLocks/>
          </p:cNvCxnSpPr>
          <p:nvPr/>
        </p:nvCxnSpPr>
        <p:spPr>
          <a:xfrm rot="10800000">
            <a:off x="6110073" y="3282415"/>
            <a:ext cx="2457152" cy="431457"/>
          </a:xfrm>
          <a:prstGeom prst="bentConnector3">
            <a:avLst>
              <a:gd name="adj1" fmla="val 998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53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7F3EC18-47B0-4D66-93FF-2529B2203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68" y="2303779"/>
            <a:ext cx="6438095" cy="427619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EB17BD1-1E8D-4C65-8903-2189E7ADA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388" y="507370"/>
            <a:ext cx="4800000" cy="5561905"/>
          </a:xfrm>
          <a:prstGeom prst="rect">
            <a:avLst/>
          </a:prstGeom>
        </p:spPr>
      </p:pic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827CAE13-F9DF-46DE-B4BC-0488455238FD}"/>
              </a:ext>
            </a:extLst>
          </p:cNvPr>
          <p:cNvCxnSpPr>
            <a:cxnSpLocks/>
          </p:cNvCxnSpPr>
          <p:nvPr/>
        </p:nvCxnSpPr>
        <p:spPr>
          <a:xfrm>
            <a:off x="3784209" y="2303779"/>
            <a:ext cx="5725551" cy="3765496"/>
          </a:xfrm>
          <a:prstGeom prst="bentConnector3">
            <a:avLst>
              <a:gd name="adj1" fmla="val 5417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21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B79E23C-81AC-4AC2-9644-53451B71F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184" y="256069"/>
            <a:ext cx="2352381" cy="223809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D0D256B-6F34-4E41-9EAD-ECBFE2AD6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095" y="3429000"/>
            <a:ext cx="5923809" cy="1704762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EB4267CA-28E4-4B33-810A-0788571B60F0}"/>
              </a:ext>
            </a:extLst>
          </p:cNvPr>
          <p:cNvCxnSpPr/>
          <p:nvPr/>
        </p:nvCxnSpPr>
        <p:spPr>
          <a:xfrm flipV="1">
            <a:off x="4403188" y="2494164"/>
            <a:ext cx="942535" cy="934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DA60D02-D190-4E8F-8380-E6EBD6B95AAB}"/>
              </a:ext>
            </a:extLst>
          </p:cNvPr>
          <p:cNvCxnSpPr>
            <a:cxnSpLocks/>
          </p:cNvCxnSpPr>
          <p:nvPr/>
        </p:nvCxnSpPr>
        <p:spPr>
          <a:xfrm flipH="1" flipV="1">
            <a:off x="5643046" y="2410638"/>
            <a:ext cx="551431" cy="1106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B72B955-263D-4199-B8DD-0DC6E15F998E}"/>
              </a:ext>
            </a:extLst>
          </p:cNvPr>
          <p:cNvCxnSpPr>
            <a:cxnSpLocks/>
          </p:cNvCxnSpPr>
          <p:nvPr/>
        </p:nvCxnSpPr>
        <p:spPr>
          <a:xfrm flipH="1" flipV="1">
            <a:off x="5908834" y="2428768"/>
            <a:ext cx="1955006" cy="100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48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5DC9C7B1-EB73-451A-8BA1-04CE12A7BEB0}"/>
              </a:ext>
            </a:extLst>
          </p:cNvPr>
          <p:cNvGrpSpPr/>
          <p:nvPr/>
        </p:nvGrpSpPr>
        <p:grpSpPr>
          <a:xfrm>
            <a:off x="4095125" y="101004"/>
            <a:ext cx="3374819" cy="6356067"/>
            <a:chOff x="3208861" y="101004"/>
            <a:chExt cx="2545096" cy="5596411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52A33552-9F7F-4D05-94FE-FF1BE30E3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4245" y="101004"/>
              <a:ext cx="2512868" cy="2234234"/>
            </a:xfrm>
            <a:prstGeom prst="rect">
              <a:avLst/>
            </a:prstGeom>
          </p:spPr>
        </p:pic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C80F1D83-1F1C-48F4-A5EA-AC02E454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8861" y="2293035"/>
              <a:ext cx="2545096" cy="3404380"/>
            </a:xfrm>
            <a:prstGeom prst="rect">
              <a:avLst/>
            </a:prstGeom>
          </p:spPr>
        </p:pic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EBD381E0-61DB-4E20-869E-109BABBF3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520" y="2293035"/>
            <a:ext cx="2512868" cy="402882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0BBF1A4-76A9-4CDA-8CF4-A313E24F9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23" y="3671669"/>
            <a:ext cx="2389954" cy="2405574"/>
          </a:xfrm>
          <a:prstGeom prst="rect">
            <a:avLst/>
          </a:prstGeom>
        </p:spPr>
      </p:pic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91156DFA-EC55-47F7-BF5D-96D9C2888EC6}"/>
              </a:ext>
            </a:extLst>
          </p:cNvPr>
          <p:cNvCxnSpPr>
            <a:cxnSpLocks/>
          </p:cNvCxnSpPr>
          <p:nvPr/>
        </p:nvCxnSpPr>
        <p:spPr>
          <a:xfrm>
            <a:off x="2039815" y="3671669"/>
            <a:ext cx="3038622" cy="278540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84DEDD80-BF98-40C6-AEF0-24BC66FCA3D9}"/>
              </a:ext>
            </a:extLst>
          </p:cNvPr>
          <p:cNvCxnSpPr>
            <a:cxnSpLocks/>
          </p:cNvCxnSpPr>
          <p:nvPr/>
        </p:nvCxnSpPr>
        <p:spPr>
          <a:xfrm rot="5400000">
            <a:off x="5307821" y="3464953"/>
            <a:ext cx="4141371" cy="1842867"/>
          </a:xfrm>
          <a:prstGeom prst="bentConnector3">
            <a:avLst>
              <a:gd name="adj1" fmla="val 1019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BD3624D-A51E-48D3-B118-54D762F48397}"/>
              </a:ext>
            </a:extLst>
          </p:cNvPr>
          <p:cNvCxnSpPr/>
          <p:nvPr/>
        </p:nvCxnSpPr>
        <p:spPr>
          <a:xfrm>
            <a:off x="8299939" y="2315699"/>
            <a:ext cx="13927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AD64B96-5685-42E4-BF12-8E4AFF847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459" y="3375228"/>
            <a:ext cx="5658803" cy="348277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1DE8744-9E40-400B-9826-88EBDF92B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870" y="728782"/>
            <a:ext cx="3516922" cy="268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7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A38E147-D602-4F6B-A557-52FADE522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767" y="3030196"/>
            <a:ext cx="7874465" cy="367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9912E8E-E52A-4704-9F2E-6655E93AD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711" y="389412"/>
            <a:ext cx="2142857" cy="2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1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2D1EDD7-6FF8-46F4-BDB6-DACECCC6D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3655035"/>
            <a:ext cx="8258175" cy="2924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7442C99-6EBB-41C5-A224-3DBE9240C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378" y="1508749"/>
            <a:ext cx="2276190" cy="2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45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Ito</dc:creator>
  <cp:lastModifiedBy>Eduardo Ito</cp:lastModifiedBy>
  <cp:revision>10</cp:revision>
  <dcterms:created xsi:type="dcterms:W3CDTF">2020-04-29T21:13:30Z</dcterms:created>
  <dcterms:modified xsi:type="dcterms:W3CDTF">2020-04-29T22:56:15Z</dcterms:modified>
</cp:coreProperties>
</file>