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77" r:id="rId4"/>
    <p:sldId id="270" r:id="rId5"/>
    <p:sldId id="271" r:id="rId6"/>
    <p:sldId id="266" r:id="rId7"/>
    <p:sldId id="272" r:id="rId8"/>
    <p:sldId id="273" r:id="rId9"/>
    <p:sldId id="275" r:id="rId10"/>
    <p:sldId id="274" r:id="rId11"/>
    <p:sldId id="27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E495FD-C920-4167-BA01-C3BEC22D9A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A0BAE4-F151-482A-BE58-486CA86B0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1956AA-0574-463D-8BE9-71A9C37E1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93E0C-76A6-4CE3-807B-E3536833713B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5E6EF6-ACE8-4953-8F91-0037E6A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EDD006-25E5-4DF0-9A41-2C399C510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C055-2790-4FD1-AF79-AF19DDF1EC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7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8D06F3-C9D5-402C-91FA-3A12B0998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5527FD0-4AB9-44F4-A338-27B75C06D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711059-A475-42D4-BE11-AF015B02A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93E0C-76A6-4CE3-807B-E3536833713B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1F1E7D-6D78-4C7E-A9A0-C90FC429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BD7E7D-29ED-4612-9997-14F726402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C055-2790-4FD1-AF79-AF19DDF1EC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2486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A4EA47E-C2D6-459A-8C65-3746084AC6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DDD3C06-6609-476F-82AE-67576E2A90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BA95F8-BECE-41E9-82F0-8127B4BEA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93E0C-76A6-4CE3-807B-E3536833713B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88F8A5-C8FD-4CCB-8DDF-180724EE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29BF23-43D3-4233-8513-FDF683D17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C055-2790-4FD1-AF79-AF19DDF1EC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577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C9A8FC-8F8B-4257-A0DC-C0A4D3E9E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51C32E-2800-4BEA-B950-938139EF0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BD347B-B5DA-4455-B698-2B194D4FD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93E0C-76A6-4CE3-807B-E3536833713B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697996-4DFB-4531-A8EC-3C74BCD67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DA66A3-B06F-4319-B38E-FE0928DFF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C055-2790-4FD1-AF79-AF19DDF1EC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6081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276AA0-579C-4C19-A4E0-93EB7F1A2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71F3826-6AFB-4A76-A9D4-ECD542E1A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484CE4-BAE3-4090-9724-CD3C29F3C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93E0C-76A6-4CE3-807B-E3536833713B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799AB4-6BD5-43B0-AD39-38F0EE368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6F39AC-3209-4C9D-A328-429E56D47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C055-2790-4FD1-AF79-AF19DDF1EC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119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5849B-97BD-4E4C-A845-6E7A08C87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5D05CF-6042-4F0F-9D5C-A10A5BF986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2C5C17B-2419-4232-BFDF-84C1AAA22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BE9118E-BE64-4A31-BC81-5F4250096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93E0C-76A6-4CE3-807B-E3536833713B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D29097F-6C0E-446E-8872-6E38D041A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B90E838-8BAB-4251-9BDF-487E5323C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C055-2790-4FD1-AF79-AF19DDF1EC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799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8055F6-15AE-42B2-BA37-13D0BEACB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466DA13-CC95-4807-B650-8C6C441A8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F585318-505A-4493-AA09-70461FA60F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8697CFC-235D-44E3-8730-003F561135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3AE74E8-DA85-44FC-AF77-A05D243207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ED59FEF-0CA9-43F2-9BB5-15C03F125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93E0C-76A6-4CE3-807B-E3536833713B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AEB5F24-C75C-442D-B0E3-6A8CBD341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1A275BA-A485-4D62-A643-F880965C3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C055-2790-4FD1-AF79-AF19DDF1EC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8298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293E7E-7016-4F2D-82FF-73A6FA0AA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3347F7A-71CF-4272-AFFD-0429E5FEF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93E0C-76A6-4CE3-807B-E3536833713B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BB48DE2-9317-462B-9026-4EFE99903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ED6943F-7215-4DD3-8D9C-9F88A46F8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C055-2790-4FD1-AF79-AF19DDF1EC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3798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E8A3B36-8A92-45EE-8051-7043B860D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93E0C-76A6-4CE3-807B-E3536833713B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10B64F9-0FCA-47C9-A264-CB1BBEA80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CEC4A99-08E9-41A1-8251-562253E24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C055-2790-4FD1-AF79-AF19DDF1EC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615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AF2D1-C18A-443E-B4C3-4FD880DA1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0818C9-CD1D-4EFD-B1EB-696E569D4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28337B8-9010-4E45-B229-38683B284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4E589B2-757B-4AEF-8DF2-8072F02E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93E0C-76A6-4CE3-807B-E3536833713B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551A19C-ABDD-406A-B88F-9224B87DF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1ABAF00-CAD7-4B30-935D-5216EEA8C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C055-2790-4FD1-AF79-AF19DDF1EC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4334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58876D-638C-47C3-8C82-1A99321FF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0FFB7D1-5C5A-45B9-BA09-759DD7AE6C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2ADB003-C298-41A0-8FB6-72D5A14158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33664E7-B525-4B25-9386-354ED4AEC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93E0C-76A6-4CE3-807B-E3536833713B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4A74E3A-A8EA-4953-84A9-2FC8B8613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EB3FC49-12BE-41CC-BA42-F12CAC701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C055-2790-4FD1-AF79-AF19DDF1EC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6322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BA5A00B-AEA3-48C1-B39A-6FFA3F442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6572A5-CA11-44DA-9443-460039FEE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759809-56E2-49E6-8814-06A46FB3AE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93E0C-76A6-4CE3-807B-E3536833713B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EFA24E-9233-45A8-9001-4EE3CC3C96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56064B-A478-4414-9C02-0A48116CC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8C055-2790-4FD1-AF79-AF19DDF1EC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5768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DD41122-4457-4665-9FE5-3A27B317E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974" y="706658"/>
            <a:ext cx="4508054" cy="291781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DCF20BB-A19C-4EE7-8C49-4067EA6C2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4880" y="1244707"/>
            <a:ext cx="2957914" cy="5410669"/>
          </a:xfrm>
          <a:prstGeom prst="rect">
            <a:avLst/>
          </a:prstGeom>
        </p:spPr>
      </p:pic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1FA259E0-E280-4221-BB00-33BC0E20F749}"/>
              </a:ext>
            </a:extLst>
          </p:cNvPr>
          <p:cNvCxnSpPr>
            <a:cxnSpLocks/>
            <a:stCxn id="5" idx="0"/>
          </p:cNvCxnSpPr>
          <p:nvPr/>
        </p:nvCxnSpPr>
        <p:spPr>
          <a:xfrm rot="16200000" flipH="1" flipV="1">
            <a:off x="8046955" y="1764977"/>
            <a:ext cx="2797152" cy="1756612"/>
          </a:xfrm>
          <a:prstGeom prst="bentConnector3">
            <a:avLst>
              <a:gd name="adj1" fmla="val -817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2758F972-C884-417C-B8EF-96E576EF7E06}"/>
              </a:ext>
            </a:extLst>
          </p:cNvPr>
          <p:cNvCxnSpPr>
            <a:cxnSpLocks/>
          </p:cNvCxnSpPr>
          <p:nvPr/>
        </p:nvCxnSpPr>
        <p:spPr>
          <a:xfrm rot="10800000">
            <a:off x="6110073" y="3610403"/>
            <a:ext cx="2457152" cy="431457"/>
          </a:xfrm>
          <a:prstGeom prst="bentConnector3">
            <a:avLst>
              <a:gd name="adj1" fmla="val 9980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>
            <a:extLst>
              <a:ext uri="{FF2B5EF4-FFF2-40B4-BE49-F238E27FC236}">
                <a16:creationId xmlns:a16="http://schemas.microsoft.com/office/drawing/2014/main" id="{985986E3-7B88-4449-A77B-2B36068B3E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247" y="706658"/>
            <a:ext cx="2362200" cy="1695450"/>
          </a:xfrm>
          <a:prstGeom prst="rect">
            <a:avLst/>
          </a:prstGeo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D75034AD-FC39-4A73-84AE-333185A5B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183" y="-289195"/>
            <a:ext cx="10515600" cy="1325563"/>
          </a:xfrm>
        </p:spPr>
        <p:txBody>
          <a:bodyPr/>
          <a:lstStyle/>
          <a:p>
            <a:r>
              <a:rPr lang="pt-BR" dirty="0"/>
              <a:t>pacman.py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2D649B0-4CF0-4853-924B-9F84D29C9F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727" y="2522625"/>
            <a:ext cx="3502934" cy="2573981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6DB80543-70E7-4197-A23F-549AE6CFFC6F}"/>
              </a:ext>
            </a:extLst>
          </p:cNvPr>
          <p:cNvSpPr/>
          <p:nvPr/>
        </p:nvSpPr>
        <p:spPr>
          <a:xfrm>
            <a:off x="4238513" y="4916245"/>
            <a:ext cx="3668358" cy="16028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61C49E34-8028-412B-BB98-B8C91E4C185B}"/>
              </a:ext>
            </a:extLst>
          </p:cNvPr>
          <p:cNvCxnSpPr/>
          <p:nvPr/>
        </p:nvCxnSpPr>
        <p:spPr>
          <a:xfrm>
            <a:off x="4238513" y="5357308"/>
            <a:ext cx="36683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F8BFEC6C-C7B4-44D4-91F3-F38BDC8FE79F}"/>
              </a:ext>
            </a:extLst>
          </p:cNvPr>
          <p:cNvCxnSpPr/>
          <p:nvPr/>
        </p:nvCxnSpPr>
        <p:spPr>
          <a:xfrm>
            <a:off x="4238513" y="5681830"/>
            <a:ext cx="36683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A6679E7-4C3D-45EA-ADD8-F37B8869B19C}"/>
              </a:ext>
            </a:extLst>
          </p:cNvPr>
          <p:cNvSpPr txBox="1"/>
          <p:nvPr/>
        </p:nvSpPr>
        <p:spPr>
          <a:xfrm>
            <a:off x="4195475" y="5681830"/>
            <a:ext cx="33886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readCommand</a:t>
            </a:r>
            <a:r>
              <a:rPr lang="pt-B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pt-B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[1:]</a:t>
            </a:r>
          </a:p>
          <a:p>
            <a:r>
              <a:rPr lang="pt-BR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runGames</a:t>
            </a:r>
            <a:r>
              <a:rPr lang="pt-B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(layout, </a:t>
            </a:r>
            <a:r>
              <a:rPr lang="pt-BR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pacman</a:t>
            </a:r>
            <a:r>
              <a:rPr lang="pt-B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ghosts</a:t>
            </a:r>
            <a:r>
              <a:rPr lang="pt-B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display, </a:t>
            </a:r>
            <a:r>
              <a:rPr lang="pt-BR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numGames</a:t>
            </a:r>
            <a:r>
              <a:rPr lang="pt-B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record</a:t>
            </a:r>
            <a:r>
              <a:rPr lang="pt-B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numTraining</a:t>
            </a:r>
            <a:r>
              <a:rPr lang="pt-B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=0, </a:t>
            </a:r>
            <a:r>
              <a:rPr lang="pt-BR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catchExceptions</a:t>
            </a:r>
            <a:r>
              <a:rPr lang="pt-B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False,timeout</a:t>
            </a:r>
            <a:r>
              <a:rPr lang="pt-B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=30)</a:t>
            </a:r>
          </a:p>
          <a:p>
            <a:endParaRPr lang="pt-BR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BAAFA74-105A-4C07-B7F4-BED1E63179C6}"/>
              </a:ext>
            </a:extLst>
          </p:cNvPr>
          <p:cNvSpPr txBox="1"/>
          <p:nvPr/>
        </p:nvSpPr>
        <p:spPr>
          <a:xfrm>
            <a:off x="5577977" y="4955464"/>
            <a:ext cx="1036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DD8DCBE-6DCA-410D-8C73-23224E5C0EC6}"/>
              </a:ext>
            </a:extLst>
          </p:cNvPr>
          <p:cNvSpPr txBox="1"/>
          <p:nvPr/>
        </p:nvSpPr>
        <p:spPr>
          <a:xfrm>
            <a:off x="4195475" y="5277953"/>
            <a:ext cx="3388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[1:]</a:t>
            </a:r>
          </a:p>
        </p:txBody>
      </p:sp>
    </p:spTree>
    <p:extLst>
      <p:ext uri="{BB962C8B-B14F-4D97-AF65-F5344CB8AC3E}">
        <p14:creationId xmlns:p14="http://schemas.microsoft.com/office/powerpoint/2010/main" val="3301660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6A1FB0-6BA5-40A2-9000-336419542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search2.py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DDA7AD0-748F-4756-9592-1751B1B35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862" y="2500312"/>
            <a:ext cx="3136919" cy="264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496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26BDCE-5397-421B-8210-0DC6F34A9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util.py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CED5E26-28C8-4E93-9272-AFEDF2F67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022" y="1444215"/>
            <a:ext cx="1629337" cy="132556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94FA7F6-834F-401B-9714-06A8DC31F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4340093"/>
            <a:ext cx="1143000" cy="136207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B1A4142-2776-47D0-8D7D-BCC3D25662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4115" y="1690688"/>
            <a:ext cx="2143125" cy="40767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3CFAACA-E5EE-499A-B219-AC40B5CCB0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7039" y="2663527"/>
            <a:ext cx="2047875" cy="21336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1B317EA-CC92-42BA-BB41-3BA142EB8D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7039" y="804973"/>
            <a:ext cx="7428571" cy="1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6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D75034AD-FC39-4A73-84AE-333185A5B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183" y="-289195"/>
            <a:ext cx="10515600" cy="1325563"/>
          </a:xfrm>
        </p:spPr>
        <p:txBody>
          <a:bodyPr/>
          <a:lstStyle/>
          <a:p>
            <a:r>
              <a:rPr lang="pt-BR" dirty="0"/>
              <a:t>pacmanAgents.py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D6FD995-8633-4235-A4D6-A93EAC78B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6412" y="2981324"/>
            <a:ext cx="2577087" cy="226398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6AC90B0-06B5-4872-BA7C-E48D25CE7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1910" y="2847844"/>
            <a:ext cx="2377183" cy="226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366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AD64B96-5685-42E4-BF12-8E4AFF847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3052" y="3375228"/>
            <a:ext cx="5658803" cy="348277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1DE8744-9E40-400B-9826-88EBDF92B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463" y="728782"/>
            <a:ext cx="3516922" cy="2689701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897410D0-511C-4738-8757-70314E911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game.py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24427D1-5122-4244-9484-C9FB9A65D8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419" y="1364722"/>
            <a:ext cx="6011721" cy="273177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7DD6815-4B76-4E81-B385-2F4477CA8C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398" y="3738549"/>
            <a:ext cx="1889225" cy="157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174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5DC9C7B1-EB73-451A-8BA1-04CE12A7BEB0}"/>
              </a:ext>
            </a:extLst>
          </p:cNvPr>
          <p:cNvGrpSpPr/>
          <p:nvPr/>
        </p:nvGrpSpPr>
        <p:grpSpPr>
          <a:xfrm>
            <a:off x="4421705" y="101004"/>
            <a:ext cx="3374819" cy="6356067"/>
            <a:chOff x="3208861" y="101004"/>
            <a:chExt cx="2545096" cy="5596411"/>
          </a:xfrm>
        </p:grpSpPr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52A33552-9F7F-4D05-94FE-FF1BE30E35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14245" y="101004"/>
              <a:ext cx="2512868" cy="2234234"/>
            </a:xfrm>
            <a:prstGeom prst="rect">
              <a:avLst/>
            </a:prstGeom>
          </p:spPr>
        </p:pic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C80F1D83-1F1C-48F4-A5EA-AC02E4543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08861" y="2293035"/>
              <a:ext cx="2545096" cy="3404380"/>
            </a:xfrm>
            <a:prstGeom prst="rect">
              <a:avLst/>
            </a:prstGeom>
          </p:spPr>
        </p:pic>
      </p:grpSp>
      <p:pic>
        <p:nvPicPr>
          <p:cNvPr id="5" name="Imagem 4">
            <a:extLst>
              <a:ext uri="{FF2B5EF4-FFF2-40B4-BE49-F238E27FC236}">
                <a16:creationId xmlns:a16="http://schemas.microsoft.com/office/drawing/2014/main" id="{EBD381E0-61DB-4E20-869E-109BABBF39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6100" y="2293035"/>
            <a:ext cx="2512868" cy="402882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0BBF1A4-76A9-4CDA-8CF4-A313E24F99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103" y="3671669"/>
            <a:ext cx="2389954" cy="2405574"/>
          </a:xfrm>
          <a:prstGeom prst="rect">
            <a:avLst/>
          </a:prstGeom>
        </p:spPr>
      </p:pic>
      <p:cxnSp>
        <p:nvCxnSpPr>
          <p:cNvPr id="10" name="Conector: Angulado 9">
            <a:extLst>
              <a:ext uri="{FF2B5EF4-FFF2-40B4-BE49-F238E27FC236}">
                <a16:creationId xmlns:a16="http://schemas.microsoft.com/office/drawing/2014/main" id="{91156DFA-EC55-47F7-BF5D-96D9C2888EC6}"/>
              </a:ext>
            </a:extLst>
          </p:cNvPr>
          <p:cNvCxnSpPr>
            <a:cxnSpLocks/>
          </p:cNvCxnSpPr>
          <p:nvPr/>
        </p:nvCxnSpPr>
        <p:spPr>
          <a:xfrm>
            <a:off x="2366395" y="3671669"/>
            <a:ext cx="3038622" cy="278540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: Angulado 12">
            <a:extLst>
              <a:ext uri="{FF2B5EF4-FFF2-40B4-BE49-F238E27FC236}">
                <a16:creationId xmlns:a16="http://schemas.microsoft.com/office/drawing/2014/main" id="{84DEDD80-BF98-40C6-AEF0-24BC66FCA3D9}"/>
              </a:ext>
            </a:extLst>
          </p:cNvPr>
          <p:cNvCxnSpPr>
            <a:cxnSpLocks/>
          </p:cNvCxnSpPr>
          <p:nvPr/>
        </p:nvCxnSpPr>
        <p:spPr>
          <a:xfrm rot="5400000">
            <a:off x="5634401" y="3464953"/>
            <a:ext cx="4141371" cy="1842867"/>
          </a:xfrm>
          <a:prstGeom prst="bentConnector3">
            <a:avLst>
              <a:gd name="adj1" fmla="val 10197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DBD3624D-A51E-48D3-B118-54D762F48397}"/>
              </a:ext>
            </a:extLst>
          </p:cNvPr>
          <p:cNvCxnSpPr/>
          <p:nvPr/>
        </p:nvCxnSpPr>
        <p:spPr>
          <a:xfrm>
            <a:off x="8626519" y="2315699"/>
            <a:ext cx="13927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ítulo 6">
            <a:extLst>
              <a:ext uri="{FF2B5EF4-FFF2-40B4-BE49-F238E27FC236}">
                <a16:creationId xmlns:a16="http://schemas.microsoft.com/office/drawing/2014/main" id="{D8C95122-E66B-4DDD-BC1E-88F23A6EF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043" y="167251"/>
            <a:ext cx="10515600" cy="1325563"/>
          </a:xfrm>
        </p:spPr>
        <p:txBody>
          <a:bodyPr/>
          <a:lstStyle/>
          <a:p>
            <a:r>
              <a:rPr lang="pt-BR" dirty="0"/>
              <a:t>graphicsdisplay.py</a:t>
            </a:r>
          </a:p>
        </p:txBody>
      </p:sp>
    </p:spTree>
    <p:extLst>
      <p:ext uri="{BB962C8B-B14F-4D97-AF65-F5344CB8AC3E}">
        <p14:creationId xmlns:p14="http://schemas.microsoft.com/office/powerpoint/2010/main" val="2302646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A38E147-D602-4F6B-A557-52FADE522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767" y="3030196"/>
            <a:ext cx="7874465" cy="3670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9912E8E-E52A-4704-9F2E-6655E93AD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2711" y="389412"/>
            <a:ext cx="2142857" cy="2828571"/>
          </a:xfrm>
          <a:prstGeom prst="rect">
            <a:avLst/>
          </a:prstGeom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3051813C-64E1-4D79-AA97-DEE1607B8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39" y="78687"/>
            <a:ext cx="10515600" cy="1325563"/>
          </a:xfrm>
        </p:spPr>
        <p:txBody>
          <a:bodyPr/>
          <a:lstStyle/>
          <a:p>
            <a:r>
              <a:rPr lang="pt-BR" dirty="0"/>
              <a:t>keyboardAgents.py</a:t>
            </a:r>
          </a:p>
        </p:txBody>
      </p:sp>
    </p:spTree>
    <p:extLst>
      <p:ext uri="{BB962C8B-B14F-4D97-AF65-F5344CB8AC3E}">
        <p14:creationId xmlns:p14="http://schemas.microsoft.com/office/powerpoint/2010/main" val="1433992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BA84C7D-3814-43D8-8CBD-BD6493F55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599" y="1452103"/>
            <a:ext cx="3670797" cy="4424875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7904D925-0524-4F03-89CE-C0B5E4D61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layout.py</a:t>
            </a:r>
          </a:p>
        </p:txBody>
      </p:sp>
    </p:spTree>
    <p:extLst>
      <p:ext uri="{BB962C8B-B14F-4D97-AF65-F5344CB8AC3E}">
        <p14:creationId xmlns:p14="http://schemas.microsoft.com/office/powerpoint/2010/main" val="2873188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B79E23C-81AC-4AC2-9644-53451B71F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184" y="1214536"/>
            <a:ext cx="2352381" cy="223809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D0D256B-6F34-4E41-9EAD-ECBFE2AD6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4095" y="4387467"/>
            <a:ext cx="5923809" cy="1704762"/>
          </a:xfrm>
          <a:prstGeom prst="rect">
            <a:avLst/>
          </a:prstGeom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EB4267CA-28E4-4B33-810A-0788571B60F0}"/>
              </a:ext>
            </a:extLst>
          </p:cNvPr>
          <p:cNvCxnSpPr/>
          <p:nvPr/>
        </p:nvCxnSpPr>
        <p:spPr>
          <a:xfrm flipV="1">
            <a:off x="4403188" y="3452631"/>
            <a:ext cx="942535" cy="9348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0DA60D02-D190-4E8F-8380-E6EBD6B95AAB}"/>
              </a:ext>
            </a:extLst>
          </p:cNvPr>
          <p:cNvCxnSpPr>
            <a:cxnSpLocks/>
          </p:cNvCxnSpPr>
          <p:nvPr/>
        </p:nvCxnSpPr>
        <p:spPr>
          <a:xfrm flipH="1" flipV="1">
            <a:off x="5643046" y="3369105"/>
            <a:ext cx="551431" cy="1106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3B72B955-263D-4199-B8DD-0DC6E15F998E}"/>
              </a:ext>
            </a:extLst>
          </p:cNvPr>
          <p:cNvCxnSpPr>
            <a:cxnSpLocks/>
          </p:cNvCxnSpPr>
          <p:nvPr/>
        </p:nvCxnSpPr>
        <p:spPr>
          <a:xfrm flipH="1" flipV="1">
            <a:off x="5908834" y="3387235"/>
            <a:ext cx="1955006" cy="100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ítulo 3">
            <a:extLst>
              <a:ext uri="{FF2B5EF4-FFF2-40B4-BE49-F238E27FC236}">
                <a16:creationId xmlns:a16="http://schemas.microsoft.com/office/drawing/2014/main" id="{2D1A1120-7207-4B6B-87CB-1B86DA45A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ghostAgents.py</a:t>
            </a:r>
          </a:p>
        </p:txBody>
      </p:sp>
    </p:spTree>
    <p:extLst>
      <p:ext uri="{BB962C8B-B14F-4D97-AF65-F5344CB8AC3E}">
        <p14:creationId xmlns:p14="http://schemas.microsoft.com/office/powerpoint/2010/main" val="3287567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7F3EC18-47B0-4D66-93FF-2529B2203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68" y="2303779"/>
            <a:ext cx="6438095" cy="427619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EB17BD1-1E8D-4C65-8903-2189E7ADA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5388" y="507370"/>
            <a:ext cx="4800000" cy="5561905"/>
          </a:xfrm>
          <a:prstGeom prst="rect">
            <a:avLst/>
          </a:prstGeom>
        </p:spPr>
      </p:pic>
      <p:cxnSp>
        <p:nvCxnSpPr>
          <p:cNvPr id="9" name="Conector: Angulado 8">
            <a:extLst>
              <a:ext uri="{FF2B5EF4-FFF2-40B4-BE49-F238E27FC236}">
                <a16:creationId xmlns:a16="http://schemas.microsoft.com/office/drawing/2014/main" id="{827CAE13-F9DF-46DE-B4BC-0488455238FD}"/>
              </a:ext>
            </a:extLst>
          </p:cNvPr>
          <p:cNvCxnSpPr>
            <a:cxnSpLocks/>
          </p:cNvCxnSpPr>
          <p:nvPr/>
        </p:nvCxnSpPr>
        <p:spPr>
          <a:xfrm>
            <a:off x="3784209" y="2303779"/>
            <a:ext cx="5725551" cy="3765496"/>
          </a:xfrm>
          <a:prstGeom prst="bentConnector3">
            <a:avLst>
              <a:gd name="adj1" fmla="val 5417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ítulo 3">
            <a:extLst>
              <a:ext uri="{FF2B5EF4-FFF2-40B4-BE49-F238E27FC236}">
                <a16:creationId xmlns:a16="http://schemas.microsoft.com/office/drawing/2014/main" id="{13785200-6DF2-42C5-B0D2-4BDD63565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grading.py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638E331-44D2-4E85-92E8-DBDC96D31673}"/>
              </a:ext>
            </a:extLst>
          </p:cNvPr>
          <p:cNvSpPr/>
          <p:nvPr/>
        </p:nvSpPr>
        <p:spPr>
          <a:xfrm>
            <a:off x="344768" y="4208443"/>
            <a:ext cx="2574702" cy="22844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C44CBB1-FFC1-4530-BADC-E019211A6DD2}"/>
              </a:ext>
            </a:extLst>
          </p:cNvPr>
          <p:cNvSpPr/>
          <p:nvPr/>
        </p:nvSpPr>
        <p:spPr>
          <a:xfrm>
            <a:off x="4464424" y="4208443"/>
            <a:ext cx="2183802" cy="22844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2160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5F90117-E112-4B70-BC1E-31CA20668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362" y="640272"/>
            <a:ext cx="5072467" cy="364475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CFEBC61-826A-4313-BB33-8F6F29E51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362" y="4258940"/>
            <a:ext cx="5176669" cy="230484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329FB59-55F1-40E5-9247-B3062F851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13" y="0"/>
            <a:ext cx="10515600" cy="1325563"/>
          </a:xfrm>
        </p:spPr>
        <p:txBody>
          <a:bodyPr/>
          <a:lstStyle/>
          <a:p>
            <a:r>
              <a:rPr lang="pt-BR" dirty="0"/>
              <a:t>search2Agents.py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82ACFF3F-C2A5-485A-B90E-0CCDBC17FB22}"/>
              </a:ext>
            </a:extLst>
          </p:cNvPr>
          <p:cNvGrpSpPr/>
          <p:nvPr/>
        </p:nvGrpSpPr>
        <p:grpSpPr>
          <a:xfrm>
            <a:off x="8620723" y="2742649"/>
            <a:ext cx="1857393" cy="3990097"/>
            <a:chOff x="7366120" y="1316517"/>
            <a:chExt cx="2495238" cy="5037661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182CE4B8-1292-4F77-A10F-88F021A2C3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66120" y="1316517"/>
              <a:ext cx="2495238" cy="2942857"/>
            </a:xfrm>
            <a:prstGeom prst="rect">
              <a:avLst/>
            </a:prstGeom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225C873F-D6D1-4EB1-9BBF-162401D259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43344" y="4258940"/>
              <a:ext cx="2318014" cy="2095238"/>
            </a:xfrm>
            <a:prstGeom prst="rect">
              <a:avLst/>
            </a:prstGeom>
          </p:spPr>
        </p:pic>
      </p:grpSp>
      <p:sp>
        <p:nvSpPr>
          <p:cNvPr id="8" name="Retângulo 7">
            <a:extLst>
              <a:ext uri="{FF2B5EF4-FFF2-40B4-BE49-F238E27FC236}">
                <a16:creationId xmlns:a16="http://schemas.microsoft.com/office/drawing/2014/main" id="{652C7BD0-00BB-44B2-8F9B-F41809235BF8}"/>
              </a:ext>
            </a:extLst>
          </p:cNvPr>
          <p:cNvSpPr/>
          <p:nvPr/>
        </p:nvSpPr>
        <p:spPr>
          <a:xfrm>
            <a:off x="8752644" y="955523"/>
            <a:ext cx="2727052" cy="1902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994C6D86-3028-472B-A6CC-9E2DED16CA57}"/>
              </a:ext>
            </a:extLst>
          </p:cNvPr>
          <p:cNvCxnSpPr/>
          <p:nvPr/>
        </p:nvCxnSpPr>
        <p:spPr>
          <a:xfrm>
            <a:off x="8752644" y="1075432"/>
            <a:ext cx="27270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1CD75F00-A0E0-4CEC-B7A5-741F7AC79AFE}"/>
              </a:ext>
            </a:extLst>
          </p:cNvPr>
          <p:cNvCxnSpPr/>
          <p:nvPr/>
        </p:nvCxnSpPr>
        <p:spPr>
          <a:xfrm>
            <a:off x="8752644" y="1227832"/>
            <a:ext cx="27270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BB142FA-AB95-4E64-A2F5-0786337EA89C}"/>
              </a:ext>
            </a:extLst>
          </p:cNvPr>
          <p:cNvSpPr txBox="1"/>
          <p:nvPr/>
        </p:nvSpPr>
        <p:spPr>
          <a:xfrm>
            <a:off x="8752644" y="618232"/>
            <a:ext cx="2727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search2.py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4987DBC-FD19-4F0E-B600-056623991573}"/>
              </a:ext>
            </a:extLst>
          </p:cNvPr>
          <p:cNvSpPr txBox="1"/>
          <p:nvPr/>
        </p:nvSpPr>
        <p:spPr>
          <a:xfrm>
            <a:off x="8736081" y="1221904"/>
            <a:ext cx="272705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/>
              <a:t>depthFirstSearch(problem)</a:t>
            </a:r>
          </a:p>
          <a:p>
            <a:r>
              <a:rPr lang="pt-BR" sz="1100" b="1" dirty="0"/>
              <a:t>breadthFirstSearch(problem)</a:t>
            </a:r>
          </a:p>
          <a:p>
            <a:r>
              <a:rPr lang="pt-BR" sz="1100" b="1" dirty="0"/>
              <a:t>aStarSearch(problem)</a:t>
            </a:r>
          </a:p>
          <a:p>
            <a:r>
              <a:rPr lang="pt-BR" sz="1100" b="1" dirty="0"/>
              <a:t>aStarEuclideanSearch(problem)</a:t>
            </a:r>
          </a:p>
          <a:p>
            <a:r>
              <a:rPr lang="pt-BR" sz="1100" b="1" dirty="0"/>
              <a:t>greedyBestFirstSearch(problem)</a:t>
            </a:r>
          </a:p>
          <a:p>
            <a:r>
              <a:rPr lang="pt-BR" sz="1100" b="1" dirty="0"/>
              <a:t>greedyBestFirstEuclideanSearch(problem)</a:t>
            </a:r>
          </a:p>
          <a:p>
            <a:r>
              <a:rPr lang="pt-BR" sz="1100" b="1" dirty="0"/>
              <a:t>hillClimbingSearch(problem)</a:t>
            </a:r>
          </a:p>
          <a:p>
            <a:r>
              <a:rPr lang="pt-BR" sz="1100" b="1" dirty="0"/>
              <a:t>euclideanHeuristic(position, problem)</a:t>
            </a:r>
          </a:p>
          <a:p>
            <a:r>
              <a:rPr lang="pt-BR" sz="1100" b="1" dirty="0"/>
              <a:t>manhattanHeuristic(position, problem)</a:t>
            </a:r>
          </a:p>
          <a:p>
            <a:endParaRPr lang="pt-BR" sz="1100" b="1" dirty="0"/>
          </a:p>
          <a:p>
            <a:endParaRPr lang="pt-BR" dirty="0"/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C1A19D76-B7F0-49F1-B347-705721AF2092}"/>
              </a:ext>
            </a:extLst>
          </p:cNvPr>
          <p:cNvCxnSpPr/>
          <p:nvPr/>
        </p:nvCxnSpPr>
        <p:spPr>
          <a:xfrm>
            <a:off x="5158409" y="785193"/>
            <a:ext cx="3577672" cy="11231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2979084-98C0-47B0-A695-396CED3DB59C}"/>
              </a:ext>
            </a:extLst>
          </p:cNvPr>
          <p:cNvSpPr txBox="1"/>
          <p:nvPr/>
        </p:nvSpPr>
        <p:spPr>
          <a:xfrm rot="1070280">
            <a:off x="6132026" y="1106559"/>
            <a:ext cx="2727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uses (as library)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B385CF99-6CEB-4637-88EC-34448CCC7FB9}"/>
              </a:ext>
            </a:extLst>
          </p:cNvPr>
          <p:cNvCxnSpPr>
            <a:cxnSpLocks/>
          </p:cNvCxnSpPr>
          <p:nvPr/>
        </p:nvCxnSpPr>
        <p:spPr>
          <a:xfrm>
            <a:off x="5155990" y="904461"/>
            <a:ext cx="3596654" cy="21362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9DFFF9D-DAEC-4F08-9B8C-1315E743E668}"/>
              </a:ext>
            </a:extLst>
          </p:cNvPr>
          <p:cNvSpPr txBox="1"/>
          <p:nvPr/>
        </p:nvSpPr>
        <p:spPr>
          <a:xfrm rot="1678933">
            <a:off x="7009642" y="2462673"/>
            <a:ext cx="2727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uses</a:t>
            </a:r>
          </a:p>
        </p:txBody>
      </p:sp>
    </p:spTree>
    <p:extLst>
      <p:ext uri="{BB962C8B-B14F-4D97-AF65-F5344CB8AC3E}">
        <p14:creationId xmlns:p14="http://schemas.microsoft.com/office/powerpoint/2010/main" val="33031863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125</Words>
  <Application>Microsoft Office PowerPoint</Application>
  <PresentationFormat>Widescreen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Tema do Office</vt:lpstr>
      <vt:lpstr>pacman.py</vt:lpstr>
      <vt:lpstr>pacmanAgents.py</vt:lpstr>
      <vt:lpstr>game.py</vt:lpstr>
      <vt:lpstr>graphicsdisplay.py</vt:lpstr>
      <vt:lpstr>keyboardAgents.py</vt:lpstr>
      <vt:lpstr>layout.py</vt:lpstr>
      <vt:lpstr>ghostAgents.py</vt:lpstr>
      <vt:lpstr>grading.py</vt:lpstr>
      <vt:lpstr>search2Agents.py</vt:lpstr>
      <vt:lpstr>search2.py</vt:lpstr>
      <vt:lpstr>util.py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Eduardo Ito</dc:creator>
  <cp:lastModifiedBy>Eduardo Ito</cp:lastModifiedBy>
  <cp:revision>34</cp:revision>
  <dcterms:created xsi:type="dcterms:W3CDTF">2020-04-29T21:13:30Z</dcterms:created>
  <dcterms:modified xsi:type="dcterms:W3CDTF">2020-05-05T13:57:31Z</dcterms:modified>
</cp:coreProperties>
</file>