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7" r:id="rId4"/>
    <p:sldId id="270" r:id="rId5"/>
    <p:sldId id="271" r:id="rId6"/>
    <p:sldId id="266" r:id="rId7"/>
    <p:sldId id="272" r:id="rId8"/>
    <p:sldId id="273" r:id="rId9"/>
    <p:sldId id="275" r:id="rId10"/>
    <p:sldId id="274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21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495FD-C920-4167-BA01-C3BEC22D9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0BAE4-F151-482A-BE58-486CA86B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956AA-0574-463D-8BE9-71A9C37E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E6EF6-ACE8-4953-8F91-0037E6A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DD006-25E5-4DF0-9A41-2C399C5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D06F3-C9D5-402C-91FA-3A12B099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27FD0-4AB9-44F4-A338-27B75C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11059-A475-42D4-BE11-AF015B02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F1E7D-6D78-4C7E-A9A0-C90FC42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7E7D-29ED-4612-9997-14F7264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4EA47E-C2D6-459A-8C65-3746084A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D3C06-6609-476F-82AE-67576E2A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A95F8-BECE-41E9-82F0-8127B4BE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8F8A5-C8FD-4CCB-8DDF-180724EE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9BF23-43D3-4233-8513-FDF683D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9A8FC-8F8B-4257-A0DC-C0A4D3E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1C32E-2800-4BEA-B950-938139EF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D347B-B5DA-4455-B698-2B194D4F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97996-4DFB-4531-A8EC-3C74BCD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66A3-B06F-4319-B38E-FE0928DF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6AA0-579C-4C19-A4E0-93EB7F1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F3826-6AFB-4A76-A9D4-ECD542E1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84CE4-BAE3-4090-9724-CD3C29F3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99AB4-6BD5-43B0-AD39-38F0EE3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F39AC-3209-4C9D-A328-429E56D4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849B-97BD-4E4C-A845-6E7A08C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D05CF-6042-4F0F-9D5C-A10A5BF9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C5C17B-2419-4232-BFDF-84C1AAA2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9118E-BE64-4A31-BC81-5F42500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9097F-6C0E-446E-8872-6E38D04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0E838-8BAB-4251-9BDF-487E532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55F6-15AE-42B2-BA37-13D0BEA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6DA13-CC95-4807-B650-8C6C441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585318-505A-4493-AA09-70461FA6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97CFC-235D-44E3-8730-003F56113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E74E8-DA85-44FC-AF77-A05D2432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59FEF-0CA9-43F2-9BB5-15C03F1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EB5F24-C75C-442D-B0E3-6A8CBD34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A275BA-A485-4D62-A643-F880965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3E7E-7016-4F2D-82FF-73A6FA0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47F7A-71CF-4272-AFFD-0429E5F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48DE2-9317-462B-9026-4EFE999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6943F-7215-4DD3-8D9C-9F88A46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8A3B36-8A92-45EE-8051-7043B860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B64F9-0FCA-47C9-A264-CB1BBEA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C4A99-08E9-41A1-8251-562253E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F2D1-C18A-443E-B4C3-4FD880DA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818C9-CD1D-4EFD-B1EB-696E569D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337B8-9010-4E45-B229-38683B28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589B2-757B-4AEF-8DF2-8072F02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1A19C-ABDD-406A-B88F-9224B87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AF00-CAD7-4B30-935D-5216EEA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876D-638C-47C3-8C82-1A99321F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FB7D1-5C5A-45B9-BA09-759DD7AE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ADB003-C298-41A0-8FB6-72D5A141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664E7-B525-4B25-9386-354ED4A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74E3A-A8EA-4953-84A9-2FC8B86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3FC49-12BE-41CC-BA42-F12CAC7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A5A00B-AEA3-48C1-B39A-6FFA3F4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572A5-CA11-44DA-9443-460039FE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59809-56E2-49E6-8814-06A46FB3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E0C-76A6-4CE3-807B-E3536833713B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FA24E-9233-45A8-9001-4EE3CC3C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064B-A478-4414-9C02-0A48116C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D41122-4457-4665-9FE5-3A27B317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74" y="706658"/>
            <a:ext cx="4508054" cy="29178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CF20BB-A19C-4EE7-8C49-4067EA6C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80" y="1244707"/>
            <a:ext cx="2957914" cy="5410669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FA259E0-E280-4221-BB00-33BC0E20F749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 flipV="1">
            <a:off x="8046955" y="1764977"/>
            <a:ext cx="2797152" cy="1756612"/>
          </a:xfrm>
          <a:prstGeom prst="bentConnector3">
            <a:avLst>
              <a:gd name="adj1" fmla="val -81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758F972-C884-417C-B8EF-96E576EF7E06}"/>
              </a:ext>
            </a:extLst>
          </p:cNvPr>
          <p:cNvCxnSpPr>
            <a:cxnSpLocks/>
          </p:cNvCxnSpPr>
          <p:nvPr/>
        </p:nvCxnSpPr>
        <p:spPr>
          <a:xfrm rot="10800000">
            <a:off x="6110073" y="3610403"/>
            <a:ext cx="2457152" cy="431457"/>
          </a:xfrm>
          <a:prstGeom prst="bentConnector3">
            <a:avLst>
              <a:gd name="adj1" fmla="val 998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85986E3-7B88-4449-A77B-2B36068B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7" y="706658"/>
            <a:ext cx="2362200" cy="169545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-289195"/>
            <a:ext cx="10515600" cy="1325563"/>
          </a:xfrm>
        </p:spPr>
        <p:txBody>
          <a:bodyPr/>
          <a:lstStyle/>
          <a:p>
            <a:r>
              <a:rPr lang="pt-BR" dirty="0"/>
              <a:t>pacman.py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D649B0-4CF0-4853-924B-9F84D29C9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7" y="2522625"/>
            <a:ext cx="3502934" cy="257398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DB80543-70E7-4197-A23F-549AE6CFFC6F}"/>
              </a:ext>
            </a:extLst>
          </p:cNvPr>
          <p:cNvSpPr/>
          <p:nvPr/>
        </p:nvSpPr>
        <p:spPr>
          <a:xfrm>
            <a:off x="4238513" y="4916245"/>
            <a:ext cx="3668358" cy="1602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1C49E34-8028-412B-BB98-B8C91E4C185B}"/>
              </a:ext>
            </a:extLst>
          </p:cNvPr>
          <p:cNvCxnSpPr/>
          <p:nvPr/>
        </p:nvCxnSpPr>
        <p:spPr>
          <a:xfrm>
            <a:off x="4238513" y="5357308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BFEC6C-C7B4-44D4-91F3-F38BDC8FE79F}"/>
              </a:ext>
            </a:extLst>
          </p:cNvPr>
          <p:cNvCxnSpPr/>
          <p:nvPr/>
        </p:nvCxnSpPr>
        <p:spPr>
          <a:xfrm>
            <a:off x="4238513" y="5681830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6679E7-4C3D-45EA-ADD8-F37B8869B19C}"/>
              </a:ext>
            </a:extLst>
          </p:cNvPr>
          <p:cNvSpPr txBox="1"/>
          <p:nvPr/>
        </p:nvSpPr>
        <p:spPr>
          <a:xfrm>
            <a:off x="4195475" y="5681830"/>
            <a:ext cx="3388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readCommand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  <a:p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runGames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(layout,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ghosts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display,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numGames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numTraining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catchExceptions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False,timeout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AFA74-105A-4C07-B7F4-BED1E63179C6}"/>
              </a:ext>
            </a:extLst>
          </p:cNvPr>
          <p:cNvSpPr txBox="1"/>
          <p:nvPr/>
        </p:nvSpPr>
        <p:spPr>
          <a:xfrm>
            <a:off x="5577977" y="4955464"/>
            <a:ext cx="10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D8DCBE-6DCA-410D-8C73-23224E5C0EC6}"/>
              </a:ext>
            </a:extLst>
          </p:cNvPr>
          <p:cNvSpPr txBox="1"/>
          <p:nvPr/>
        </p:nvSpPr>
        <p:spPr>
          <a:xfrm>
            <a:off x="4195475" y="527795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</p:txBody>
      </p:sp>
    </p:spTree>
    <p:extLst>
      <p:ext uri="{BB962C8B-B14F-4D97-AF65-F5344CB8AC3E}">
        <p14:creationId xmlns:p14="http://schemas.microsoft.com/office/powerpoint/2010/main" val="330166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1FB0-6BA5-40A2-9000-33641954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search2.py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DA7AD0-748F-4756-9592-1751B1B3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500312"/>
            <a:ext cx="3136919" cy="26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6BDCE-5397-421B-8210-0DC6F34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ED5E26-28C8-4E93-9272-AFEDF2F6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2" y="1444215"/>
            <a:ext cx="1629337" cy="13255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4FA7F6-834F-401B-9714-06A8DC31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340093"/>
            <a:ext cx="1143000" cy="1362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1A4142-2776-47D0-8D7D-BCC3D256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15" y="1690688"/>
            <a:ext cx="2143125" cy="4076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CFAACA-E5EE-499A-B219-AC40B5CCB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39" y="2663527"/>
            <a:ext cx="2047875" cy="2133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B317EA-CC92-42BA-BB41-3BA142EB8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039" y="804973"/>
            <a:ext cx="7428571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-289195"/>
            <a:ext cx="10515600" cy="1325563"/>
          </a:xfrm>
        </p:spPr>
        <p:txBody>
          <a:bodyPr/>
          <a:lstStyle/>
          <a:p>
            <a:r>
              <a:rPr lang="pt-BR" dirty="0"/>
              <a:t>pacmanAgents.py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6FD995-8633-4235-A4D6-A93EAC78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2981324"/>
            <a:ext cx="2577087" cy="22639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AC90B0-06B5-4872-BA7C-E48D25CE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10" y="2847844"/>
            <a:ext cx="2377183" cy="22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64B96-5685-42E4-BF12-8E4AFF84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52" y="3375228"/>
            <a:ext cx="5658803" cy="34827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DE8744-9E40-400B-9826-88EBDF92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63" y="728782"/>
            <a:ext cx="3516922" cy="268970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97410D0-511C-4738-8757-70314E91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game.py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4427D1-5122-4244-9484-C9FB9A65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19" y="1364722"/>
            <a:ext cx="6011721" cy="27317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DD6815-4B76-4E81-B385-2F4477CA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8" y="3738549"/>
            <a:ext cx="1889225" cy="15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DC9C7B1-EB73-451A-8BA1-04CE12A7BEB0}"/>
              </a:ext>
            </a:extLst>
          </p:cNvPr>
          <p:cNvGrpSpPr/>
          <p:nvPr/>
        </p:nvGrpSpPr>
        <p:grpSpPr>
          <a:xfrm>
            <a:off x="4421705" y="101004"/>
            <a:ext cx="3374819" cy="6356067"/>
            <a:chOff x="3208861" y="101004"/>
            <a:chExt cx="2545096" cy="5596411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2A33552-9F7F-4D05-94FE-FF1BE30E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245" y="101004"/>
              <a:ext cx="2512868" cy="2234234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80F1D83-1F1C-48F4-A5EA-AC02E454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8861" y="2293035"/>
              <a:ext cx="2545096" cy="3404380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BD381E0-61DB-4E20-869E-109BABBF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100" y="2293035"/>
            <a:ext cx="2512868" cy="402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BBF1A4-76A9-4CDA-8CF4-A313E24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03" y="3671669"/>
            <a:ext cx="2389954" cy="2405574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1156DFA-EC55-47F7-BF5D-96D9C2888EC6}"/>
              </a:ext>
            </a:extLst>
          </p:cNvPr>
          <p:cNvCxnSpPr>
            <a:cxnSpLocks/>
          </p:cNvCxnSpPr>
          <p:nvPr/>
        </p:nvCxnSpPr>
        <p:spPr>
          <a:xfrm>
            <a:off x="2366395" y="3671669"/>
            <a:ext cx="3038622" cy="2785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4DEDD80-BF98-40C6-AEF0-24BC66FCA3D9}"/>
              </a:ext>
            </a:extLst>
          </p:cNvPr>
          <p:cNvCxnSpPr>
            <a:cxnSpLocks/>
          </p:cNvCxnSpPr>
          <p:nvPr/>
        </p:nvCxnSpPr>
        <p:spPr>
          <a:xfrm rot="5400000">
            <a:off x="5634401" y="3464953"/>
            <a:ext cx="4141371" cy="1842867"/>
          </a:xfrm>
          <a:prstGeom prst="bentConnector3">
            <a:avLst>
              <a:gd name="adj1" fmla="val 1019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BD3624D-A51E-48D3-B118-54D762F48397}"/>
              </a:ext>
            </a:extLst>
          </p:cNvPr>
          <p:cNvCxnSpPr/>
          <p:nvPr/>
        </p:nvCxnSpPr>
        <p:spPr>
          <a:xfrm>
            <a:off x="8626519" y="2315699"/>
            <a:ext cx="139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D8C95122-E66B-4DDD-BC1E-88F23A6E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3" y="167251"/>
            <a:ext cx="10515600" cy="1325563"/>
          </a:xfrm>
        </p:spPr>
        <p:txBody>
          <a:bodyPr/>
          <a:lstStyle/>
          <a:p>
            <a:r>
              <a:rPr lang="pt-BR" dirty="0"/>
              <a:t>graphicsdisplay.py</a:t>
            </a:r>
          </a:p>
        </p:txBody>
      </p:sp>
    </p:spTree>
    <p:extLst>
      <p:ext uri="{BB962C8B-B14F-4D97-AF65-F5344CB8AC3E}">
        <p14:creationId xmlns:p14="http://schemas.microsoft.com/office/powerpoint/2010/main" val="23026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38E147-D602-4F6B-A557-52FADE52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67" y="3030196"/>
            <a:ext cx="7874465" cy="367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912E8E-E52A-4704-9F2E-6655E93A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11" y="389412"/>
            <a:ext cx="2142857" cy="2828571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051813C-64E1-4D79-AA97-DEE1607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9" y="78687"/>
            <a:ext cx="10515600" cy="1325563"/>
          </a:xfrm>
        </p:spPr>
        <p:txBody>
          <a:bodyPr/>
          <a:lstStyle/>
          <a:p>
            <a:r>
              <a:rPr lang="pt-BR" dirty="0"/>
              <a:t>keyboardAgents.py</a:t>
            </a:r>
          </a:p>
        </p:txBody>
      </p:sp>
    </p:spTree>
    <p:extLst>
      <p:ext uri="{BB962C8B-B14F-4D97-AF65-F5344CB8AC3E}">
        <p14:creationId xmlns:p14="http://schemas.microsoft.com/office/powerpoint/2010/main" val="14339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A84C7D-3814-43D8-8CBD-BD6493F5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9" y="1452103"/>
            <a:ext cx="3670797" cy="442487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904D925-0524-4F03-89CE-C0B5E4D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layout.py</a:t>
            </a:r>
          </a:p>
        </p:txBody>
      </p:sp>
    </p:spTree>
    <p:extLst>
      <p:ext uri="{BB962C8B-B14F-4D97-AF65-F5344CB8AC3E}">
        <p14:creationId xmlns:p14="http://schemas.microsoft.com/office/powerpoint/2010/main" val="28731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79E23C-81AC-4AC2-9644-53451B71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4" y="1214536"/>
            <a:ext cx="2352381" cy="22380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0D256B-6F34-4E41-9EAD-ECBFE2AD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95" y="4387467"/>
            <a:ext cx="5923809" cy="1704762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B4267CA-28E4-4B33-810A-0788571B60F0}"/>
              </a:ext>
            </a:extLst>
          </p:cNvPr>
          <p:cNvCxnSpPr/>
          <p:nvPr/>
        </p:nvCxnSpPr>
        <p:spPr>
          <a:xfrm flipV="1">
            <a:off x="4403188" y="3452631"/>
            <a:ext cx="942535" cy="934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DA60D02-D190-4E8F-8380-E6EBD6B95AAB}"/>
              </a:ext>
            </a:extLst>
          </p:cNvPr>
          <p:cNvCxnSpPr>
            <a:cxnSpLocks/>
          </p:cNvCxnSpPr>
          <p:nvPr/>
        </p:nvCxnSpPr>
        <p:spPr>
          <a:xfrm flipH="1" flipV="1">
            <a:off x="5643046" y="3369105"/>
            <a:ext cx="551431" cy="110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B72B955-263D-4199-B8DD-0DC6E15F998E}"/>
              </a:ext>
            </a:extLst>
          </p:cNvPr>
          <p:cNvCxnSpPr>
            <a:cxnSpLocks/>
          </p:cNvCxnSpPr>
          <p:nvPr/>
        </p:nvCxnSpPr>
        <p:spPr>
          <a:xfrm flipH="1" flipV="1">
            <a:off x="5908834" y="3387235"/>
            <a:ext cx="1955006" cy="100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2D1A1120-7207-4B6B-87CB-1B86DA45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ghostAgents.py</a:t>
            </a:r>
          </a:p>
        </p:txBody>
      </p:sp>
    </p:spTree>
    <p:extLst>
      <p:ext uri="{BB962C8B-B14F-4D97-AF65-F5344CB8AC3E}">
        <p14:creationId xmlns:p14="http://schemas.microsoft.com/office/powerpoint/2010/main" val="32875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F3EC18-47B0-4D66-93FF-2529B220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303779"/>
            <a:ext cx="6438095" cy="42761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B17BD1-1E8D-4C65-8903-2189E7AD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88" y="507370"/>
            <a:ext cx="4800000" cy="5561905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27CAE13-F9DF-46DE-B4BC-0488455238FD}"/>
              </a:ext>
            </a:extLst>
          </p:cNvPr>
          <p:cNvCxnSpPr>
            <a:cxnSpLocks/>
          </p:cNvCxnSpPr>
          <p:nvPr/>
        </p:nvCxnSpPr>
        <p:spPr>
          <a:xfrm>
            <a:off x="3784209" y="2303779"/>
            <a:ext cx="5725551" cy="3765496"/>
          </a:xfrm>
          <a:prstGeom prst="bentConnector3">
            <a:avLst>
              <a:gd name="adj1" fmla="val 541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13785200-6DF2-42C5-B0D2-4BDD635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grading.py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38E331-44D2-4E85-92E8-DBDC96D31673}"/>
              </a:ext>
            </a:extLst>
          </p:cNvPr>
          <p:cNvSpPr/>
          <p:nvPr/>
        </p:nvSpPr>
        <p:spPr>
          <a:xfrm>
            <a:off x="344768" y="4208443"/>
            <a:ext cx="2574702" cy="22844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44CBB1-FFC1-4530-BADC-E019211A6DD2}"/>
              </a:ext>
            </a:extLst>
          </p:cNvPr>
          <p:cNvSpPr/>
          <p:nvPr/>
        </p:nvSpPr>
        <p:spPr>
          <a:xfrm>
            <a:off x="4464424" y="4208443"/>
            <a:ext cx="2183802" cy="228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6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F90117-E112-4B70-BC1E-31CA2066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66" y="1491854"/>
            <a:ext cx="4204798" cy="30213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FEBC61-826A-4313-BB33-8F6F29E5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66" y="4442552"/>
            <a:ext cx="4279853" cy="19116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29FB59-55F1-40E5-9247-B3062F85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search2Agents.py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2CE4B8-1292-4F77-A10F-88F021A2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120" y="1316517"/>
            <a:ext cx="2495238" cy="29428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5C873F-D6D1-4EB1-9BBF-162401D25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344" y="4258940"/>
            <a:ext cx="2318014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do Office</vt:lpstr>
      <vt:lpstr>pacman.py</vt:lpstr>
      <vt:lpstr>pacmanAgents.py</vt:lpstr>
      <vt:lpstr>game.py</vt:lpstr>
      <vt:lpstr>graphicsdisplay.py</vt:lpstr>
      <vt:lpstr>keyboardAgents.py</vt:lpstr>
      <vt:lpstr>layout.py</vt:lpstr>
      <vt:lpstr>ghostAgents.py</vt:lpstr>
      <vt:lpstr>grading.py</vt:lpstr>
      <vt:lpstr>search2Agents.py</vt:lpstr>
      <vt:lpstr>search2.py</vt:lpstr>
      <vt:lpstr>util.py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28</cp:revision>
  <dcterms:created xsi:type="dcterms:W3CDTF">2020-04-29T21:13:30Z</dcterms:created>
  <dcterms:modified xsi:type="dcterms:W3CDTF">2020-05-02T00:08:30Z</dcterms:modified>
</cp:coreProperties>
</file>