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8" r:id="rId3"/>
    <p:sldId id="268" r:id="rId4"/>
    <p:sldId id="277" r:id="rId5"/>
    <p:sldId id="270" r:id="rId6"/>
    <p:sldId id="271" r:id="rId7"/>
    <p:sldId id="266" r:id="rId8"/>
    <p:sldId id="279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5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495FD-C920-4167-BA01-C3BEC22D9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A0BAE4-F151-482A-BE58-486CA86B0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1956AA-0574-463D-8BE9-71A9C37E1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5E6EF6-ACE8-4953-8F91-0037E6A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EDD006-25E5-4DF0-9A41-2C399C51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D06F3-C9D5-402C-91FA-3A12B0998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527FD0-4AB9-44F4-A338-27B75C06D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711059-A475-42D4-BE11-AF015B02A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1F1E7D-6D78-4C7E-A9A0-C90FC429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BD7E7D-29ED-4612-9997-14F72640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48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4EA47E-C2D6-459A-8C65-3746084AC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DD3C06-6609-476F-82AE-67576E2A9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BA95F8-BECE-41E9-82F0-8127B4BEA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88F8A5-C8FD-4CCB-8DDF-180724EE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29BF23-43D3-4233-8513-FDF683D1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7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9A8FC-8F8B-4257-A0DC-C0A4D3E9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51C32E-2800-4BEA-B950-938139EF0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BD347B-B5DA-4455-B698-2B194D4FD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697996-4DFB-4531-A8EC-3C74BCD67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DA66A3-B06F-4319-B38E-FE0928DF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08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76AA0-579C-4C19-A4E0-93EB7F1A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1F3826-6AFB-4A76-A9D4-ECD542E1A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484CE4-BAE3-4090-9724-CD3C29F3C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799AB4-6BD5-43B0-AD39-38F0EE36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6F39AC-3209-4C9D-A328-429E56D4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119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5849B-97BD-4E4C-A845-6E7A08C8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5D05CF-6042-4F0F-9D5C-A10A5BF98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C5C17B-2419-4232-BFDF-84C1AAA22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E9118E-BE64-4A31-BC81-5F4250096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29097F-6C0E-446E-8872-6E38D041A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90E838-8BAB-4251-9BDF-487E5323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99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055F6-15AE-42B2-BA37-13D0BEACB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66DA13-CC95-4807-B650-8C6C441A8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585318-505A-4493-AA09-70461FA60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8697CFC-235D-44E3-8730-003F56113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3AE74E8-DA85-44FC-AF77-A05D243207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ED59FEF-0CA9-43F2-9BB5-15C03F12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AEB5F24-C75C-442D-B0E3-6A8CBD34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A275BA-A485-4D62-A643-F880965C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29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93E7E-7016-4F2D-82FF-73A6FA0A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3347F7A-71CF-4272-AFFD-0429E5FEF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B48DE2-9317-462B-9026-4EFE9990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D6943F-7215-4DD3-8D9C-9F88A46F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379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E8A3B36-8A92-45EE-8051-7043B860D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10B64F9-0FCA-47C9-A264-CB1BBEA80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CEC4A99-08E9-41A1-8251-562253E2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61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AF2D1-C18A-443E-B4C3-4FD880DA1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0818C9-CD1D-4EFD-B1EB-696E569D4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28337B8-9010-4E45-B229-38683B284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E589B2-757B-4AEF-8DF2-8072F02E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51A19C-ABDD-406A-B88F-9224B87D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ABAF00-CAD7-4B30-935D-5216EEA8C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33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8876D-638C-47C3-8C82-1A99321FF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0FFB7D1-5C5A-45B9-BA09-759DD7AE6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ADB003-C298-41A0-8FB6-72D5A1415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3664E7-B525-4B25-9386-354ED4AEC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A74E3A-A8EA-4953-84A9-2FC8B8613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B3FC49-12BE-41CC-BA42-F12CAC70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32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BA5A00B-AEA3-48C1-B39A-6FFA3F442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6572A5-CA11-44DA-9443-460039FEE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759809-56E2-49E6-8814-06A46FB3A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93E0C-76A6-4CE3-807B-E3536833713B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EFA24E-9233-45A8-9001-4EE3CC3C9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56064B-A478-4414-9C02-0A48116CC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76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75034AD-FC39-4A73-84AE-333185A5B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83" y="86364"/>
            <a:ext cx="10515600" cy="1325563"/>
          </a:xfrm>
        </p:spPr>
        <p:txBody>
          <a:bodyPr/>
          <a:lstStyle/>
          <a:p>
            <a:r>
              <a:rPr lang="pt-BR" dirty="0"/>
              <a:t>project2.ipynb</a:t>
            </a: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40F61627-3AB1-4D71-A996-A55FE473DFF8}"/>
              </a:ext>
            </a:extLst>
          </p:cNvPr>
          <p:cNvGrpSpPr/>
          <p:nvPr/>
        </p:nvGrpSpPr>
        <p:grpSpPr>
          <a:xfrm>
            <a:off x="8848395" y="2224855"/>
            <a:ext cx="1871095" cy="1142389"/>
            <a:chOff x="1117034" y="1082630"/>
            <a:chExt cx="1871095" cy="1542784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A2593119-21CA-47B9-A432-C7B348974E4B}"/>
                </a:ext>
              </a:extLst>
            </p:cNvPr>
            <p:cNvGrpSpPr/>
            <p:nvPr/>
          </p:nvGrpSpPr>
          <p:grpSpPr>
            <a:xfrm>
              <a:off x="1138802" y="1082630"/>
              <a:ext cx="1849327" cy="1542784"/>
              <a:chOff x="1325217" y="2041071"/>
              <a:chExt cx="3399180" cy="1542784"/>
            </a:xfrm>
          </p:grpSpPr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AB6F0CFF-B4A6-4D94-84F4-10D88E98E122}"/>
                  </a:ext>
                </a:extLst>
              </p:cNvPr>
              <p:cNvSpPr/>
              <p:nvPr/>
            </p:nvSpPr>
            <p:spPr>
              <a:xfrm>
                <a:off x="1325217" y="2041071"/>
                <a:ext cx="3377412" cy="15427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Conector reto 23">
                <a:extLst>
                  <a:ext uri="{FF2B5EF4-FFF2-40B4-BE49-F238E27FC236}">
                    <a16:creationId xmlns:a16="http://schemas.microsoft.com/office/drawing/2014/main" id="{8D013426-D449-4838-806E-677C0F174EDB}"/>
                  </a:ext>
                </a:extLst>
              </p:cNvPr>
              <p:cNvCxnSpPr/>
              <p:nvPr/>
            </p:nvCxnSpPr>
            <p:spPr>
              <a:xfrm>
                <a:off x="1325217" y="2547257"/>
                <a:ext cx="337741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EC10E027-B7DB-4F4E-AD53-075DDC1C1469}"/>
                  </a:ext>
                </a:extLst>
              </p:cNvPr>
              <p:cNvCxnSpPr/>
              <p:nvPr/>
            </p:nvCxnSpPr>
            <p:spPr>
              <a:xfrm>
                <a:off x="1346985" y="3091544"/>
                <a:ext cx="337741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45B2D1BE-DA9E-4BF3-97B9-720BE46CFDB4}"/>
                </a:ext>
              </a:extLst>
            </p:cNvPr>
            <p:cNvSpPr txBox="1"/>
            <p:nvPr/>
          </p:nvSpPr>
          <p:spPr>
            <a:xfrm>
              <a:off x="1117034" y="1196353"/>
              <a:ext cx="755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config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779FFD32-E75B-4EE4-A139-A03FF9DA4B04}"/>
              </a:ext>
            </a:extLst>
          </p:cNvPr>
          <p:cNvGrpSpPr/>
          <p:nvPr/>
        </p:nvGrpSpPr>
        <p:grpSpPr>
          <a:xfrm>
            <a:off x="1352588" y="2224856"/>
            <a:ext cx="2593406" cy="3678786"/>
            <a:chOff x="1243574" y="3293196"/>
            <a:chExt cx="3399180" cy="3107591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19DC7D35-A9DD-48FA-B196-B1CB69775C2C}"/>
                </a:ext>
              </a:extLst>
            </p:cNvPr>
            <p:cNvSpPr/>
            <p:nvPr/>
          </p:nvSpPr>
          <p:spPr>
            <a:xfrm>
              <a:off x="1243574" y="3293196"/>
              <a:ext cx="3377412" cy="31075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0D68CFC6-8185-42C4-BE68-0EB716CD858D}"/>
                </a:ext>
              </a:extLst>
            </p:cNvPr>
            <p:cNvCxnSpPr/>
            <p:nvPr/>
          </p:nvCxnSpPr>
          <p:spPr>
            <a:xfrm>
              <a:off x="1243574" y="3750396"/>
              <a:ext cx="33774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BFE73F60-ED83-4D92-8A86-06EB0A480B07}"/>
                </a:ext>
              </a:extLst>
            </p:cNvPr>
            <p:cNvCxnSpPr/>
            <p:nvPr/>
          </p:nvCxnSpPr>
          <p:spPr>
            <a:xfrm>
              <a:off x="1265342" y="5976528"/>
              <a:ext cx="33774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6B61058F-4A38-4EB2-AB01-B76CF6D10C13}"/>
                </a:ext>
              </a:extLst>
            </p:cNvPr>
            <p:cNvSpPr txBox="1"/>
            <p:nvPr/>
          </p:nvSpPr>
          <p:spPr>
            <a:xfrm>
              <a:off x="1269434" y="6002411"/>
              <a:ext cx="1466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Use Cases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09C6BCAC-D1E0-4B89-8E8F-BF8EF8122F05}"/>
                </a:ext>
              </a:extLst>
            </p:cNvPr>
            <p:cNvSpPr txBox="1"/>
            <p:nvPr/>
          </p:nvSpPr>
          <p:spPr>
            <a:xfrm>
              <a:off x="1269434" y="3373500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main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9361798D-1C1B-4183-AA99-B842F8B162B6}"/>
                </a:ext>
              </a:extLst>
            </p:cNvPr>
            <p:cNvSpPr txBox="1"/>
            <p:nvPr/>
          </p:nvSpPr>
          <p:spPr>
            <a:xfrm>
              <a:off x="1257773" y="3719727"/>
              <a:ext cx="2948288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generations, </a:t>
              </a:r>
            </a:p>
            <a:p>
              <a:r>
                <a:rPr lang="pt-BR" dirty="0"/>
                <a:t>population_size, </a:t>
              </a:r>
            </a:p>
            <a:p>
              <a:r>
                <a:rPr lang="pt-BR" dirty="0"/>
                <a:t>crossover_probability,</a:t>
              </a:r>
            </a:p>
            <a:p>
              <a:r>
                <a:rPr lang="pt-BR" dirty="0"/>
                <a:t>mutation_probability,</a:t>
              </a:r>
            </a:p>
            <a:p>
              <a:r>
                <a:rPr lang="pt-BR" dirty="0"/>
                <a:t>values,</a:t>
              </a:r>
            </a:p>
            <a:p>
              <a:r>
                <a:rPr lang="pt-BR" dirty="0"/>
                <a:t>costs,</a:t>
              </a:r>
            </a:p>
            <a:p>
              <a:r>
                <a:rPr lang="pt-BR" dirty="0"/>
                <a:t>weights,</a:t>
              </a:r>
            </a:p>
            <a:p>
              <a:r>
                <a:rPr lang="pt-BR" dirty="0"/>
                <a:t>Cargo,</a:t>
              </a:r>
            </a:p>
            <a:p>
              <a:r>
                <a:rPr lang="pt-BR" dirty="0"/>
                <a:t>strategies</a:t>
              </a:r>
            </a:p>
          </p:txBody>
        </p:sp>
      </p:grp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BCC36143-6A02-478B-8279-0B7EF26226D8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3929386" y="2445804"/>
            <a:ext cx="4919009" cy="3294426"/>
          </a:xfrm>
          <a:prstGeom prst="straightConnector1">
            <a:avLst/>
          </a:prstGeom>
          <a:ln w="3175">
            <a:solidFill>
              <a:schemeClr val="tx1"/>
            </a:solidFill>
            <a:prstDash val="lg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6ADBC7E-94E4-444A-BCFF-6FD1CC958B4C}"/>
              </a:ext>
            </a:extLst>
          </p:cNvPr>
          <p:cNvSpPr txBox="1"/>
          <p:nvPr/>
        </p:nvSpPr>
        <p:spPr>
          <a:xfrm>
            <a:off x="7371428" y="38341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8DEB9252-FC2E-4D75-BCDA-0587149C630B}"/>
              </a:ext>
            </a:extLst>
          </p:cNvPr>
          <p:cNvGrpSpPr/>
          <p:nvPr/>
        </p:nvGrpSpPr>
        <p:grpSpPr>
          <a:xfrm>
            <a:off x="8257312" y="4472180"/>
            <a:ext cx="2494850" cy="809997"/>
            <a:chOff x="7333331" y="2718974"/>
            <a:chExt cx="4020516" cy="809997"/>
          </a:xfrm>
        </p:grpSpPr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3C3F36C4-F3BE-4688-81F0-C5276E2B369C}"/>
                </a:ext>
              </a:extLst>
            </p:cNvPr>
            <p:cNvSpPr/>
            <p:nvPr/>
          </p:nvSpPr>
          <p:spPr>
            <a:xfrm>
              <a:off x="7355099" y="2718974"/>
              <a:ext cx="3967685" cy="809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E8F8AFD5-685D-4538-8538-871E338AE23A}"/>
                </a:ext>
              </a:extLst>
            </p:cNvPr>
            <p:cNvCxnSpPr/>
            <p:nvPr/>
          </p:nvCxnSpPr>
          <p:spPr>
            <a:xfrm>
              <a:off x="7355099" y="3153889"/>
              <a:ext cx="396768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>
              <a:extLst>
                <a:ext uri="{FF2B5EF4-FFF2-40B4-BE49-F238E27FC236}">
                  <a16:creationId xmlns:a16="http://schemas.microsoft.com/office/drawing/2014/main" id="{000CE126-64C8-411B-A09D-83A46D16ABC0}"/>
                </a:ext>
              </a:extLst>
            </p:cNvPr>
            <p:cNvCxnSpPr/>
            <p:nvPr/>
          </p:nvCxnSpPr>
          <p:spPr>
            <a:xfrm>
              <a:off x="7362456" y="3329028"/>
              <a:ext cx="396768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3CD30DE7-44B3-4FB6-BC21-CF553F8B3966}"/>
                </a:ext>
              </a:extLst>
            </p:cNvPr>
            <p:cNvSpPr txBox="1"/>
            <p:nvPr/>
          </p:nvSpPr>
          <p:spPr>
            <a:xfrm>
              <a:off x="7333331" y="2832697"/>
              <a:ext cx="40205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GeneticAlgorithmFacade</a:t>
              </a:r>
            </a:p>
          </p:txBody>
        </p:sp>
      </p:grp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1ACBED15-7C34-4C79-B78B-7D90E7C9F555}"/>
              </a:ext>
            </a:extLst>
          </p:cNvPr>
          <p:cNvSpPr txBox="1"/>
          <p:nvPr/>
        </p:nvSpPr>
        <p:spPr>
          <a:xfrm>
            <a:off x="8270538" y="4981168"/>
            <a:ext cx="257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execute()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B1E2C732-913D-4A65-AC5E-298139FD2F2D}"/>
              </a:ext>
            </a:extLst>
          </p:cNvPr>
          <p:cNvSpPr txBox="1"/>
          <p:nvPr/>
        </p:nvSpPr>
        <p:spPr>
          <a:xfrm>
            <a:off x="8270538" y="4793602"/>
            <a:ext cx="175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config</a:t>
            </a:r>
          </a:p>
        </p:txBody>
      </p:sp>
      <p:cxnSp>
        <p:nvCxnSpPr>
          <p:cNvPr id="92" name="Conector de Seta Reta 91">
            <a:extLst>
              <a:ext uri="{FF2B5EF4-FFF2-40B4-BE49-F238E27FC236}">
                <a16:creationId xmlns:a16="http://schemas.microsoft.com/office/drawing/2014/main" id="{ED6857E0-C86E-443D-AAFC-7DDFEFB35135}"/>
              </a:ext>
            </a:extLst>
          </p:cNvPr>
          <p:cNvCxnSpPr>
            <a:cxnSpLocks/>
            <a:endCxn id="73" idx="1"/>
          </p:cNvCxnSpPr>
          <p:nvPr/>
        </p:nvCxnSpPr>
        <p:spPr>
          <a:xfrm flipV="1">
            <a:off x="3975436" y="4770569"/>
            <a:ext cx="4281876" cy="969662"/>
          </a:xfrm>
          <a:prstGeom prst="straightConnector1">
            <a:avLst/>
          </a:prstGeom>
          <a:ln w="3175">
            <a:solidFill>
              <a:schemeClr val="tx1"/>
            </a:solidFill>
            <a:prstDash val="lg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47F89CE6-4B0F-4798-BCE6-7ED57AA3965C}"/>
              </a:ext>
            </a:extLst>
          </p:cNvPr>
          <p:cNvSpPr txBox="1"/>
          <p:nvPr/>
        </p:nvSpPr>
        <p:spPr>
          <a:xfrm>
            <a:off x="5367237" y="3908351"/>
            <a:ext cx="81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uses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1E464A14-294D-47D1-AC3C-720F757E6448}"/>
              </a:ext>
            </a:extLst>
          </p:cNvPr>
          <p:cNvSpPr txBox="1"/>
          <p:nvPr/>
        </p:nvSpPr>
        <p:spPr>
          <a:xfrm>
            <a:off x="8852522" y="2562189"/>
            <a:ext cx="257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parameters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166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75034AD-FC39-4A73-84AE-333185A5B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867" y="-44266"/>
            <a:ext cx="10515600" cy="1325563"/>
          </a:xfrm>
        </p:spPr>
        <p:txBody>
          <a:bodyPr/>
          <a:lstStyle/>
          <a:p>
            <a:r>
              <a:rPr lang="pt-BR" dirty="0"/>
              <a:t>Genetic_algorithm.py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CAE1DD0-3459-4B02-B93D-59B6FEE59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58" y="1521276"/>
            <a:ext cx="3859605" cy="207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85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75034AD-FC39-4A73-84AE-333185A5B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420" y="0"/>
            <a:ext cx="10515600" cy="1325563"/>
          </a:xfrm>
        </p:spPr>
        <p:txBody>
          <a:bodyPr/>
          <a:lstStyle/>
          <a:p>
            <a:r>
              <a:rPr lang="pt-BR" dirty="0"/>
              <a:t>problem.py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8A3866-85C5-4B5E-A5E0-E16D5CDF5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75" y="1330282"/>
            <a:ext cx="2573589" cy="510122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2D50444-ABF7-4089-9440-2928860FA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754" y="2490787"/>
            <a:ext cx="21240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6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97410D0-511C-4738-8757-70314E911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398" y="66000"/>
            <a:ext cx="10515600" cy="1325563"/>
          </a:xfrm>
        </p:spPr>
        <p:txBody>
          <a:bodyPr/>
          <a:lstStyle/>
          <a:p>
            <a:r>
              <a:rPr lang="pt-BR" dirty="0"/>
              <a:t>reproduction.py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9F4588B-AA41-4D3F-AF67-2C42FC6DA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1719262"/>
            <a:ext cx="98012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7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8C95122-E66B-4DDD-BC1E-88F23A6EF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43" y="167251"/>
            <a:ext cx="10515600" cy="1325563"/>
          </a:xfrm>
        </p:spPr>
        <p:txBody>
          <a:bodyPr/>
          <a:lstStyle/>
          <a:p>
            <a:r>
              <a:rPr lang="pt-BR" dirty="0"/>
              <a:t>selection.py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C1C0D1B-0557-4138-BC91-E469DAFE1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24" y="1722664"/>
            <a:ext cx="83248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46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3051813C-64E1-4D79-AA97-DEE1607B8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53" y="157804"/>
            <a:ext cx="10515600" cy="1325563"/>
          </a:xfrm>
        </p:spPr>
        <p:txBody>
          <a:bodyPr/>
          <a:lstStyle/>
          <a:p>
            <a:r>
              <a:rPr lang="pt-BR" dirty="0"/>
              <a:t>reproduction.py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1AF5CDF-68B2-49BF-A640-2E86EA2BA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69" y="1483367"/>
            <a:ext cx="96202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92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904D925-0524-4F03-89CE-C0B5E4D61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mutation.py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CA5997A-94D4-4208-B921-41146FAE4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1" y="1947865"/>
            <a:ext cx="62293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188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904D925-0524-4F03-89CE-C0B5E4D61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stop_criteria.py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3424C6B-0C83-4B3F-B00C-8F738099ED23}"/>
              </a:ext>
            </a:extLst>
          </p:cNvPr>
          <p:cNvSpPr/>
          <p:nvPr/>
        </p:nvSpPr>
        <p:spPr>
          <a:xfrm>
            <a:off x="1352588" y="2224856"/>
            <a:ext cx="2576798" cy="1204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FD37EA9-D83D-4EAC-AA37-20537273479C}"/>
              </a:ext>
            </a:extLst>
          </p:cNvPr>
          <p:cNvCxnSpPr/>
          <p:nvPr/>
        </p:nvCxnSpPr>
        <p:spPr>
          <a:xfrm>
            <a:off x="1352588" y="2766092"/>
            <a:ext cx="25767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F72DB3E-3047-4618-95E3-29A8B335B6AA}"/>
              </a:ext>
            </a:extLst>
          </p:cNvPr>
          <p:cNvCxnSpPr/>
          <p:nvPr/>
        </p:nvCxnSpPr>
        <p:spPr>
          <a:xfrm>
            <a:off x="1372318" y="3129689"/>
            <a:ext cx="25767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7C2EBF5-1BD6-4407-9BD8-B760BDDBCB0B}"/>
              </a:ext>
            </a:extLst>
          </p:cNvPr>
          <p:cNvSpPr txBox="1"/>
          <p:nvPr/>
        </p:nvSpPr>
        <p:spPr>
          <a:xfrm>
            <a:off x="1372318" y="2319920"/>
            <a:ext cx="174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StopCriteriaType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7057C0D-F1C3-41EE-ADEF-18C83321FDE8}"/>
              </a:ext>
            </a:extLst>
          </p:cNvPr>
          <p:cNvSpPr/>
          <p:nvPr/>
        </p:nvSpPr>
        <p:spPr>
          <a:xfrm>
            <a:off x="5029246" y="2021318"/>
            <a:ext cx="2576798" cy="28844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127A7B5-85AA-4424-9A66-1933EC39C953}"/>
              </a:ext>
            </a:extLst>
          </p:cNvPr>
          <p:cNvCxnSpPr/>
          <p:nvPr/>
        </p:nvCxnSpPr>
        <p:spPr>
          <a:xfrm>
            <a:off x="5019721" y="2675602"/>
            <a:ext cx="25767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4417536-E3D8-4DD8-9F09-6EF086B43211}"/>
              </a:ext>
            </a:extLst>
          </p:cNvPr>
          <p:cNvCxnSpPr/>
          <p:nvPr/>
        </p:nvCxnSpPr>
        <p:spPr>
          <a:xfrm>
            <a:off x="5019721" y="3912324"/>
            <a:ext cx="25767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0FF364A-094C-4E73-8313-F8DABD2D5A84}"/>
              </a:ext>
            </a:extLst>
          </p:cNvPr>
          <p:cNvSpPr txBox="1"/>
          <p:nvPr/>
        </p:nvSpPr>
        <p:spPr>
          <a:xfrm>
            <a:off x="5039451" y="2229430"/>
            <a:ext cx="174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StopCriteriaType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EF5893A-4ED4-43EF-83FC-C98C11093E3F}"/>
              </a:ext>
            </a:extLst>
          </p:cNvPr>
          <p:cNvSpPr txBox="1"/>
          <p:nvPr/>
        </p:nvSpPr>
        <p:spPr>
          <a:xfrm>
            <a:off x="5039451" y="3947365"/>
            <a:ext cx="2557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__init__(type, </a:t>
            </a:r>
            <a:r>
              <a:rPr lang="pt-BR" dirty="0" err="1"/>
              <a:t>num_generation</a:t>
            </a:r>
            <a:r>
              <a:rPr lang="pt-BR" dirty="0"/>
              <a:t>, fitness, quorum)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9923583-8C8F-4519-B5DD-342FD570FE7A}"/>
              </a:ext>
            </a:extLst>
          </p:cNvPr>
          <p:cNvSpPr txBox="1"/>
          <p:nvPr/>
        </p:nvSpPr>
        <p:spPr>
          <a:xfrm>
            <a:off x="5077547" y="2711995"/>
            <a:ext cx="1834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type,</a:t>
            </a:r>
          </a:p>
          <a:p>
            <a:r>
              <a:rPr lang="pt-BR" dirty="0"/>
              <a:t>num_generations</a:t>
            </a:r>
          </a:p>
          <a:p>
            <a:r>
              <a:rPr lang="pt-BR" dirty="0"/>
              <a:t>Fitness</a:t>
            </a:r>
          </a:p>
          <a:p>
            <a:r>
              <a:rPr lang="pt-BR" dirty="0"/>
              <a:t>quorum</a:t>
            </a:r>
          </a:p>
        </p:txBody>
      </p:sp>
    </p:spTree>
    <p:extLst>
      <p:ext uri="{BB962C8B-B14F-4D97-AF65-F5344CB8AC3E}">
        <p14:creationId xmlns:p14="http://schemas.microsoft.com/office/powerpoint/2010/main" val="9962042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83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project2.ipynb</vt:lpstr>
      <vt:lpstr>Genetic_algorithm.py</vt:lpstr>
      <vt:lpstr>problem.py</vt:lpstr>
      <vt:lpstr>reproduction.py</vt:lpstr>
      <vt:lpstr>selection.py</vt:lpstr>
      <vt:lpstr>reproduction.py</vt:lpstr>
      <vt:lpstr>mutation.py</vt:lpstr>
      <vt:lpstr>stop_criteria.py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Ito</dc:creator>
  <cp:lastModifiedBy>Eduardo Ito</cp:lastModifiedBy>
  <cp:revision>52</cp:revision>
  <dcterms:created xsi:type="dcterms:W3CDTF">2020-04-29T21:13:30Z</dcterms:created>
  <dcterms:modified xsi:type="dcterms:W3CDTF">2020-06-14T21:34:43Z</dcterms:modified>
</cp:coreProperties>
</file>