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3" d="100"/>
          <a:sy n="93" d="100"/>
        </p:scale>
        <p:origin x="66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0001E-03D2-4379-B125-236CA7924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1914DD-16D2-415F-AD77-079C83058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AB6502-10F7-40E1-9C41-415A64FE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108-472A-4DD5-8C86-F7211F64771F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D61E53-39BE-4EF4-9818-D2E41EB9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430AFA-0DC3-445C-A7FA-56CB6A46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69D3-6154-48DA-AE55-68840E426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60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5F43E-E232-494F-9D05-7F8EA8A9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C94284-4C4C-46FB-B2FC-B952D56D6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9E4FB9-46AD-4D34-BF53-670B74CB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108-472A-4DD5-8C86-F7211F64771F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5F13A5-3A75-4814-BDCE-CB68A1E6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023B14-FB2C-4E96-9B2A-8319D5B1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69D3-6154-48DA-AE55-68840E426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70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79D982-A0E8-49AA-BEB1-7BA7631D5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F92917-0EE1-49FC-A431-9BE76DDA4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4B670D-191B-4F46-81B5-E06C4244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108-472A-4DD5-8C86-F7211F64771F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6565D6-ACD8-43CC-80CC-D7E27E3D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7596E3-A104-412B-A064-7EB86BB2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69D3-6154-48DA-AE55-68840E426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81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82429-07AF-4114-8E01-16575774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1E66B5-A327-4D57-A663-48F1B5392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731D22-B099-4191-9FAB-FAE40576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108-472A-4DD5-8C86-F7211F64771F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73E4A6-4F3F-4C71-B035-BD6014B3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EE2F1B-F679-4988-9C95-C663842F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69D3-6154-48DA-AE55-68840E426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7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F55D3-B3CC-4BED-BD94-33874160F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B30315-3859-40F0-AB2F-9BD807551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3B9C51-AE5E-4E3C-884E-D16752D1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108-472A-4DD5-8C86-F7211F64771F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4D354-CFE8-41B2-8C0A-09D976E5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A0B96-8E7C-4022-9301-523777E5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69D3-6154-48DA-AE55-68840E426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54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2ED85-7CDC-4BAD-8C56-1AE5BBCE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D8641A-565D-4E27-8EAB-0C6D80EEB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B3A8B7-E8E6-45F4-9D0C-9D2DB8D4E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728EC3-2CEB-4420-B186-21193099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108-472A-4DD5-8C86-F7211F64771F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DEEA9E-349B-49F5-A9C2-566AD87A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55016C-F82A-4DE2-8493-955D626F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69D3-6154-48DA-AE55-68840E426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53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4474E-ED2E-48B3-B939-06875F2E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FCB2BC-EF68-4444-B880-9ECF4ACF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68F6D7-EDC2-4745-AD7C-837A53C69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277443-A246-4DCC-BB4D-B918110A5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CCBF82-087B-4622-B9ED-AAD31C675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28AF383-0438-4638-8844-AD57C24D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108-472A-4DD5-8C86-F7211F64771F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35E6C82-3D15-4880-8CBE-11FFC2CA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D25AA9-A6E5-4F86-A975-19CFEDA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69D3-6154-48DA-AE55-68840E426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8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4E75D-A859-4E6C-A9C4-5DFCDE78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044DCE-C920-4D01-B40F-CC488F0B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108-472A-4DD5-8C86-F7211F64771F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12DBDA-56BA-4304-A097-81F2C08B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D29D00-B150-4C53-BC7C-EE4007D5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69D3-6154-48DA-AE55-68840E426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3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61DB71-CD51-48F6-89E6-F82CCD19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108-472A-4DD5-8C86-F7211F64771F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A263B8-D010-46E6-B081-048A5681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055AC9-B341-4EC2-B95A-5E68108E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69D3-6154-48DA-AE55-68840E426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27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86DE6-A7FC-4DB5-9E93-26A19895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09ED01-2FAD-43B6-B98E-23B43CF9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DFC151-93DC-43F9-9633-2D9C5801E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347444-D8A7-4949-B5D0-2429E93C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108-472A-4DD5-8C86-F7211F64771F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CC2227-024C-4978-90E9-D06B4774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10AC8A-0856-4BA4-9E3F-C402B584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69D3-6154-48DA-AE55-68840E426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88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6C00D-0A1F-4AC3-840E-08E48113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3E7DA4-6728-41E3-9BDA-57802A1F2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EB3C17-AC15-4391-88EC-EF2F9347F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972891-64A8-4FC3-8B7F-7928FA44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7108-472A-4DD5-8C86-F7211F64771F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6A7869-2125-4D59-A891-C55BB5E2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C6B454-C6F8-46DA-ACF7-1C5F281D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69D3-6154-48DA-AE55-68840E426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0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32611B-11BC-4A0A-96E8-A51F0E06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FB0C80-9BB0-4FA4-B42D-73343D3F4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CF5073-87C0-4FE6-8278-571548462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D7108-472A-4DD5-8C86-F7211F64771F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E25161-23C7-4737-8A43-AC6B4DE4D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83A138-518D-46A5-A624-CC2D10DEE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269D3-6154-48DA-AE55-68840E4268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17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55D4C61-925B-49FC-A04C-9DC17116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8" y="575582"/>
            <a:ext cx="6962775" cy="34861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51B7C7-130C-4FA1-B832-3C06AF13A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4234543"/>
            <a:ext cx="87725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39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Ito</dc:creator>
  <cp:lastModifiedBy>Eduardo Ito</cp:lastModifiedBy>
  <cp:revision>1</cp:revision>
  <dcterms:created xsi:type="dcterms:W3CDTF">2020-05-24T12:12:30Z</dcterms:created>
  <dcterms:modified xsi:type="dcterms:W3CDTF">2020-05-24T12:13:33Z</dcterms:modified>
</cp:coreProperties>
</file>