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0" d="100"/>
          <a:sy n="120" d="100"/>
        </p:scale>
        <p:origin x="-752"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7A132F-D463-BE41-9FBD-68CC94CFA766}" type="datetimeFigureOut">
              <a:rPr lang="en-US" smtClean="0"/>
              <a:t>11/14/16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0A4247-2EA8-694D-8B42-69DD507A84D8}" type="slidenum">
              <a:rPr lang="en-US" smtClean="0"/>
              <a:t>‹#›</a:t>
            </a:fld>
            <a:endParaRPr lang="en-US"/>
          </a:p>
        </p:txBody>
      </p:sp>
    </p:spTree>
    <p:extLst>
      <p:ext uri="{BB962C8B-B14F-4D97-AF65-F5344CB8AC3E}">
        <p14:creationId xmlns:p14="http://schemas.microsoft.com/office/powerpoint/2010/main" val="22052016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the People of the United States, in Order to form a more perfect Union, establish Justice, insure domestic Tranquility, provide for the common defense, promote the general Welfare, and secure the Blessings of Liberty to ourselves and our Posterity, do ordain and establish this Constitution for the United States of America.”</a:t>
            </a:r>
            <a:endParaRPr lang="en-US" dirty="0"/>
          </a:p>
        </p:txBody>
      </p:sp>
      <p:sp>
        <p:nvSpPr>
          <p:cNvPr id="4" name="Slide Number Placeholder 3"/>
          <p:cNvSpPr>
            <a:spLocks noGrp="1"/>
          </p:cNvSpPr>
          <p:nvPr>
            <p:ph type="sldNum" sz="quarter" idx="10"/>
          </p:nvPr>
        </p:nvSpPr>
        <p:spPr/>
        <p:txBody>
          <a:bodyPr/>
          <a:lstStyle/>
          <a:p>
            <a:fld id="{F60A4247-2EA8-694D-8B42-69DD507A84D8}" type="slidenum">
              <a:rPr lang="en-US" smtClean="0"/>
              <a:t>2</a:t>
            </a:fld>
            <a:endParaRPr lang="en-US"/>
          </a:p>
        </p:txBody>
      </p:sp>
    </p:spTree>
    <p:extLst>
      <p:ext uri="{BB962C8B-B14F-4D97-AF65-F5344CB8AC3E}">
        <p14:creationId xmlns:p14="http://schemas.microsoft.com/office/powerpoint/2010/main" val="303353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2774853"/>
            <a:ext cx="8305800" cy="85725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endParaRPr kumimoji="0" lang="en-US"/>
          </a:p>
        </p:txBody>
      </p:sp>
      <p:sp>
        <p:nvSpPr>
          <p:cNvPr id="28" name="Title 27"/>
          <p:cNvSpPr>
            <a:spLocks noGrp="1"/>
          </p:cNvSpPr>
          <p:nvPr>
            <p:ph type="ctrTitle"/>
          </p:nvPr>
        </p:nvSpPr>
        <p:spPr>
          <a:xfrm>
            <a:off x="457200" y="1075299"/>
            <a:ext cx="8305800" cy="14859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endParaRPr kumimoji="0" lang="en-US"/>
          </a:p>
        </p:txBody>
      </p:sp>
      <p:cxnSp>
        <p:nvCxnSpPr>
          <p:cNvPr id="8" name="Straight Connector 7"/>
          <p:cNvCxnSpPr/>
          <p:nvPr/>
        </p:nvCxnSpPr>
        <p:spPr>
          <a:xfrm>
            <a:off x="1463626" y="2662595"/>
            <a:ext cx="2971800" cy="1191"/>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2662595"/>
            <a:ext cx="2971800" cy="1191"/>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2644727"/>
            <a:ext cx="45720" cy="3429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11/14/16</a:t>
            </a:fld>
            <a:endParaRPr lang="en-US"/>
          </a:p>
        </p:txBody>
      </p:sp>
      <p:sp>
        <p:nvSpPr>
          <p:cNvPr id="16" name="Slide Number Placeholder 15"/>
          <p:cNvSpPr>
            <a:spLocks noGrp="1"/>
          </p:cNvSpPr>
          <p:nvPr>
            <p:ph type="sldNum" sz="quarter" idx="11"/>
          </p:nvPr>
        </p:nvSpPr>
        <p:spPr/>
        <p:txBody>
          <a:bodyPr/>
          <a:lstStyle/>
          <a:p>
            <a:fld id="{D2E57653-3E58-4892-A7ED-712530ACC680}" type="slidenum">
              <a:rPr kumimoji="0" lang="en-US" smtClean="0"/>
              <a:pPr eaLnBrk="1" latinLnBrk="0" hangingPunct="1"/>
              <a:t>‹#›</a:t>
            </a:fld>
            <a:endParaRPr kumimoji="0" lang="en-US"/>
          </a:p>
        </p:txBody>
      </p:sp>
      <p:sp>
        <p:nvSpPr>
          <p:cNvPr id="17" name="Footer Placeholder 16"/>
          <p:cNvSpPr>
            <a:spLocks noGrp="1"/>
          </p:cNvSpPr>
          <p:nvPr>
            <p:ph type="ftr" sz="quarter" idx="12"/>
          </p:nvPr>
        </p:nvSpPr>
        <p:spPr/>
        <p:txBody>
          <a:bodyPr/>
          <a:lstStyle/>
          <a:p>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0" lang="en-US"/>
          </a:p>
        </p:txBody>
      </p:sp>
      <p:sp>
        <p:nvSpPr>
          <p:cNvPr id="3" name="Vertical Text Placeholder 2"/>
          <p:cNvSpPr>
            <a:spLocks noGrp="1"/>
          </p:cNvSpPr>
          <p:nvPr>
            <p:ph type="body" orient="vert" idx="1"/>
          </p:nvPr>
        </p:nvSpPr>
        <p:spPr/>
        <p:txBody>
          <a:bodyPr vert="eaVert"/>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4" name="Date Placeholder 3"/>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11/14/16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4" name="Date Placeholder 3"/>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11/14/16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143000"/>
            <a:ext cx="8229600" cy="34290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14" name="Date Placeholder 13"/>
          <p:cNvSpPr>
            <a:spLocks noGrp="1"/>
          </p:cNvSpPr>
          <p:nvPr>
            <p:ph type="dt" sz="half" idx="14"/>
          </p:nvPr>
        </p:nvSpPr>
        <p:spPr/>
        <p:txBody>
          <a:bodyPr/>
          <a:lstStyle/>
          <a:p>
            <a:pPr eaLnBrk="1" latinLnBrk="0" hangingPunct="1"/>
            <a:fld id="{B41ABA4E-CD72-497B-97AA-7213B3980F60}" type="datetimeFigureOut">
              <a:rPr lang="en-US" smtClean="0"/>
              <a:pPr eaLnBrk="1" latinLnBrk="0" hangingPunct="1"/>
              <a:t>11/14/16</a:t>
            </a:fld>
            <a:endParaRPr lang="en-US"/>
          </a:p>
        </p:txBody>
      </p:sp>
      <p:sp>
        <p:nvSpPr>
          <p:cNvPr id="15" name="Slide Number Placeholder 14"/>
          <p:cNvSpPr>
            <a:spLocks noGrp="1"/>
          </p:cNvSpPr>
          <p:nvPr>
            <p:ph type="sldNum" sz="quarter" idx="15"/>
          </p:nvPr>
        </p:nvSpPr>
        <p:spPr/>
        <p:txBody>
          <a:bodyPr/>
          <a:lstStyle>
            <a:lvl1pPr algn="ctr">
              <a:defRPr/>
            </a:lvl1pPr>
          </a:lstStyle>
          <a:p>
            <a:fld id="{D2E57653-3E58-4892-A7ED-712530ACC680}" type="slidenum">
              <a:rPr kumimoji="0" lang="en-US" smtClean="0"/>
              <a:pPr eaLnBrk="1" latinLnBrk="0" hangingPunct="1"/>
              <a:t>‹#›</a:t>
            </a:fld>
            <a:endParaRPr kumimoji="0" lang="en-US"/>
          </a:p>
        </p:txBody>
      </p:sp>
      <p:sp>
        <p:nvSpPr>
          <p:cNvPr id="16" name="Footer Placeholder 15"/>
          <p:cNvSpPr>
            <a:spLocks noGrp="1"/>
          </p:cNvSpPr>
          <p:nvPr>
            <p:ph type="ftr" sz="quarter" idx="16"/>
          </p:nvPr>
        </p:nvSpPr>
        <p:spPr/>
        <p:txBody>
          <a:bodyPr/>
          <a:lstStyle/>
          <a:p>
            <a:endParaRPr kumimoji="0" lang="en-US"/>
          </a:p>
        </p:txBody>
      </p:sp>
      <p:sp>
        <p:nvSpPr>
          <p:cNvPr id="17" name="Title 16"/>
          <p:cNvSpPr>
            <a:spLocks noGrp="1"/>
          </p:cNvSpPr>
          <p:nvPr>
            <p:ph type="title"/>
          </p:nvPr>
        </p:nvSpPr>
        <p:spPr/>
        <p:txBody>
          <a:bodyPr rtlCol="0" anchor="b" anchorCtr="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11/14/16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
        <p:nvSpPr>
          <p:cNvPr id="2" name="Title 1"/>
          <p:cNvSpPr>
            <a:spLocks noGrp="1"/>
          </p:cNvSpPr>
          <p:nvPr>
            <p:ph type="title"/>
          </p:nvPr>
        </p:nvSpPr>
        <p:spPr>
          <a:xfrm>
            <a:off x="685800" y="2628900"/>
            <a:ext cx="7924800" cy="10287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endParaRPr kumimoji="0" lang="en-US"/>
          </a:p>
        </p:txBody>
      </p:sp>
      <p:sp>
        <p:nvSpPr>
          <p:cNvPr id="3" name="Text Placeholder 2"/>
          <p:cNvSpPr>
            <a:spLocks noGrp="1"/>
          </p:cNvSpPr>
          <p:nvPr>
            <p:ph type="body" idx="1"/>
          </p:nvPr>
        </p:nvSpPr>
        <p:spPr>
          <a:xfrm>
            <a:off x="685800" y="3719148"/>
            <a:ext cx="7924800" cy="738552"/>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endParaRPr kumimoji="0" lang="en-US"/>
          </a:p>
        </p:txBody>
      </p:sp>
      <p:cxnSp>
        <p:nvCxnSpPr>
          <p:cNvPr id="7" name="Straight Connector 6"/>
          <p:cNvCxnSpPr/>
          <p:nvPr/>
        </p:nvCxnSpPr>
        <p:spPr>
          <a:xfrm>
            <a:off x="685800" y="3687744"/>
            <a:ext cx="7924800" cy="3226"/>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11/14/16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
        <p:nvSpPr>
          <p:cNvPr id="2" name="Title 1"/>
          <p:cNvSpPr>
            <a:spLocks noGrp="1"/>
          </p:cNvSpPr>
          <p:nvPr>
            <p:ph type="title"/>
          </p:nvPr>
        </p:nvSpPr>
        <p:spPr/>
        <p:txBody>
          <a:bodyPr/>
          <a:lstStyle/>
          <a:p>
            <a:endParaRPr kumimoji="0" lang="en-US"/>
          </a:p>
        </p:txBody>
      </p:sp>
      <p:sp>
        <p:nvSpPr>
          <p:cNvPr id="11" name="Content Placeholder 10"/>
          <p:cNvSpPr>
            <a:spLocks noGrp="1"/>
          </p:cNvSpPr>
          <p:nvPr>
            <p:ph sz="half" idx="1"/>
          </p:nvPr>
        </p:nvSpPr>
        <p:spPr>
          <a:xfrm>
            <a:off x="457200" y="1143000"/>
            <a:ext cx="4059936" cy="34290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13" name="Content Placeholder 12"/>
          <p:cNvSpPr>
            <a:spLocks noGrp="1"/>
          </p:cNvSpPr>
          <p:nvPr>
            <p:ph sz="half" idx="2"/>
          </p:nvPr>
        </p:nvSpPr>
        <p:spPr>
          <a:xfrm>
            <a:off x="4648200" y="1143000"/>
            <a:ext cx="4059936" cy="34290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
        <p:nvSpPr>
          <p:cNvPr id="8" name="Footer Placeholder 7"/>
          <p:cNvSpPr>
            <a:spLocks noGrp="1"/>
          </p:cNvSpPr>
          <p:nvPr>
            <p:ph type="ftr" sz="quarter" idx="11"/>
          </p:nvPr>
        </p:nvSpPr>
        <p:spPr/>
        <p:txBody>
          <a:bodyPr/>
          <a:lstStyle/>
          <a:p>
            <a:endParaRPr kumimoji="0" lang="en-US"/>
          </a:p>
        </p:txBody>
      </p:sp>
      <p:sp>
        <p:nvSpPr>
          <p:cNvPr id="7" name="Date Placeholder 6"/>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11/14/16</a:t>
            </a:fld>
            <a:endParaRPr lang="en-US"/>
          </a:p>
        </p:txBody>
      </p:sp>
      <p:sp>
        <p:nvSpPr>
          <p:cNvPr id="3" name="Text Placeholder 2"/>
          <p:cNvSpPr>
            <a:spLocks noGrp="1"/>
          </p:cNvSpPr>
          <p:nvPr>
            <p:ph type="body" idx="1"/>
          </p:nvPr>
        </p:nvSpPr>
        <p:spPr>
          <a:xfrm>
            <a:off x="457200" y="1049695"/>
            <a:ext cx="4040188" cy="5715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endParaRPr kumimoji="0" lang="en-US"/>
          </a:p>
        </p:txBody>
      </p:sp>
      <p:sp>
        <p:nvSpPr>
          <p:cNvPr id="32" name="Content Placeholder 31"/>
          <p:cNvSpPr>
            <a:spLocks noGrp="1"/>
          </p:cNvSpPr>
          <p:nvPr>
            <p:ph sz="half" idx="2"/>
          </p:nvPr>
        </p:nvSpPr>
        <p:spPr>
          <a:xfrm>
            <a:off x="457200" y="1651422"/>
            <a:ext cx="4038600" cy="2935224"/>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34" name="Content Placeholder 33"/>
          <p:cNvSpPr>
            <a:spLocks noGrp="1"/>
          </p:cNvSpPr>
          <p:nvPr>
            <p:ph sz="quarter" idx="4"/>
          </p:nvPr>
        </p:nvSpPr>
        <p:spPr>
          <a:xfrm>
            <a:off x="4649788" y="1651422"/>
            <a:ext cx="4038600" cy="2935224"/>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2" name="Title 1"/>
          <p:cNvSpPr>
            <a:spLocks noGrp="1"/>
          </p:cNvSpPr>
          <p:nvPr>
            <p:ph type="title"/>
          </p:nvPr>
        </p:nvSpPr>
        <p:spPr>
          <a:xfrm>
            <a:off x="457200" y="116586"/>
            <a:ext cx="8229600" cy="857250"/>
          </a:xfrm>
        </p:spPr>
        <p:txBody>
          <a:bodyPr anchor="b" anchorCtr="0"/>
          <a:lstStyle>
            <a:lvl1pPr>
              <a:defRPr/>
            </a:lvl1pPr>
          </a:lstStyle>
          <a:p>
            <a:endParaRPr kumimoji="0" lang="en-US"/>
          </a:p>
        </p:txBody>
      </p:sp>
      <p:sp>
        <p:nvSpPr>
          <p:cNvPr id="12" name="Text Placeholder 11"/>
          <p:cNvSpPr>
            <a:spLocks noGrp="1"/>
          </p:cNvSpPr>
          <p:nvPr>
            <p:ph type="body" idx="3"/>
          </p:nvPr>
        </p:nvSpPr>
        <p:spPr>
          <a:xfrm>
            <a:off x="4648200" y="1049695"/>
            <a:ext cx="4040188" cy="5715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endParaRPr kumimoji="0" lang="en-US"/>
          </a:p>
        </p:txBody>
      </p:sp>
      <p:cxnSp>
        <p:nvCxnSpPr>
          <p:cNvPr id="10" name="Straight Connector 9"/>
          <p:cNvCxnSpPr/>
          <p:nvPr/>
        </p:nvCxnSpPr>
        <p:spPr>
          <a:xfrm>
            <a:off x="562945" y="1635164"/>
            <a:ext cx="3749040" cy="1191"/>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1635164"/>
            <a:ext cx="3749040" cy="1191"/>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11/14/16</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
        <p:nvSpPr>
          <p:cNvPr id="2" name="Title 1"/>
          <p:cNvSpPr>
            <a:spLocks noGrp="1"/>
          </p:cNvSpPr>
          <p:nvPr>
            <p:ph type="title"/>
          </p:nvPr>
        </p:nvSpPr>
        <p:spPr/>
        <p:txBody>
          <a:bodyPr/>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11/14/16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342900"/>
            <a:ext cx="6248400" cy="428625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3" name="Text Placeholder 2"/>
          <p:cNvSpPr>
            <a:spLocks noGrp="1"/>
          </p:cNvSpPr>
          <p:nvPr>
            <p:ph type="body" idx="2"/>
          </p:nvPr>
        </p:nvSpPr>
        <p:spPr>
          <a:xfrm>
            <a:off x="6781800" y="1200150"/>
            <a:ext cx="1984248" cy="280035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endParaRPr kumimoji="0" lang="en-US"/>
          </a:p>
        </p:txBody>
      </p:sp>
      <p:sp>
        <p:nvSpPr>
          <p:cNvPr id="31" name="Title 30"/>
          <p:cNvSpPr>
            <a:spLocks noGrp="1"/>
          </p:cNvSpPr>
          <p:nvPr>
            <p:ph type="title"/>
          </p:nvPr>
        </p:nvSpPr>
        <p:spPr>
          <a:xfrm>
            <a:off x="6781800" y="342900"/>
            <a:ext cx="1981200" cy="8001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endParaRPr kumimoji="0" lang="en-US"/>
          </a:p>
        </p:txBody>
      </p:sp>
      <p:sp>
        <p:nvSpPr>
          <p:cNvPr id="8" name="Date Placeholder 7"/>
          <p:cNvSpPr>
            <a:spLocks noGrp="1"/>
          </p:cNvSpPr>
          <p:nvPr>
            <p:ph type="dt" sz="half" idx="14"/>
          </p:nvPr>
        </p:nvSpPr>
        <p:spPr/>
        <p:txBody>
          <a:bodyPr/>
          <a:lstStyle/>
          <a:p>
            <a:pPr eaLnBrk="1" latinLnBrk="0" hangingPunct="1"/>
            <a:fld id="{B41ABA4E-CD72-497B-97AA-7213B3980F60}" type="datetimeFigureOut">
              <a:rPr lang="en-US" smtClean="0"/>
              <a:pPr eaLnBrk="1" latinLnBrk="0" hangingPunct="1"/>
              <a:t>11/14/16</a:t>
            </a:fld>
            <a:endParaRPr lang="en-US"/>
          </a:p>
        </p:txBody>
      </p:sp>
      <p:sp>
        <p:nvSpPr>
          <p:cNvPr id="9" name="Slide Number Placeholder 8"/>
          <p:cNvSpPr>
            <a:spLocks noGrp="1"/>
          </p:cNvSpPr>
          <p:nvPr>
            <p:ph type="sldNum" sz="quarter" idx="15"/>
          </p:nvPr>
        </p:nvSpPr>
        <p:spPr/>
        <p:txBody>
          <a:bodyPr/>
          <a:lstStyle/>
          <a:p>
            <a:fld id="{D2E57653-3E58-4892-A7ED-712530ACC680}" type="slidenum">
              <a:rPr kumimoji="0" lang="en-US" smtClean="0"/>
              <a:pPr eaLnBrk="1" latinLnBrk="0" hangingPunct="1"/>
              <a:t>‹#›</a:t>
            </a:fld>
            <a:endParaRPr kumimoji="0" lang="en-US"/>
          </a:p>
        </p:txBody>
      </p:sp>
      <p:sp>
        <p:nvSpPr>
          <p:cNvPr id="10" name="Footer Placeholder 9"/>
          <p:cNvSpPr>
            <a:spLocks noGrp="1"/>
          </p:cNvSpPr>
          <p:nvPr>
            <p:ph type="ftr" sz="quarter" idx="16"/>
          </p:nvPr>
        </p:nvSpPr>
        <p:spPr/>
        <p:txBody>
          <a:bodyPr/>
          <a:lstStyle/>
          <a:p>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342900"/>
            <a:ext cx="2057400" cy="8001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endParaRPr kumimoji="0" lang="en-US"/>
          </a:p>
        </p:txBody>
      </p:sp>
      <p:sp>
        <p:nvSpPr>
          <p:cNvPr id="3" name="Picture Placeholder 2"/>
          <p:cNvSpPr>
            <a:spLocks noGrp="1"/>
          </p:cNvSpPr>
          <p:nvPr>
            <p:ph type="pic" idx="1"/>
          </p:nvPr>
        </p:nvSpPr>
        <p:spPr>
          <a:xfrm>
            <a:off x="457200" y="342900"/>
            <a:ext cx="6019800" cy="417195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endParaRPr kumimoji="0" lang="en-US"/>
          </a:p>
        </p:txBody>
      </p:sp>
      <p:sp>
        <p:nvSpPr>
          <p:cNvPr id="4" name="Text Placeholder 3"/>
          <p:cNvSpPr>
            <a:spLocks noGrp="1"/>
          </p:cNvSpPr>
          <p:nvPr>
            <p:ph type="body" sz="half" idx="2"/>
          </p:nvPr>
        </p:nvSpPr>
        <p:spPr>
          <a:xfrm>
            <a:off x="6629400" y="1200150"/>
            <a:ext cx="2057400" cy="33147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endParaRPr kumimoji="0" lang="en-US"/>
          </a:p>
        </p:txBody>
      </p:sp>
      <p:sp>
        <p:nvSpPr>
          <p:cNvPr id="8" name="Date Placeholder 7"/>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11/14/16</a:t>
            </a:fld>
            <a:endParaRPr lang="en-US"/>
          </a:p>
        </p:txBody>
      </p:sp>
      <p:sp>
        <p:nvSpPr>
          <p:cNvPr id="9" name="Slide Number Placeholder 8"/>
          <p:cNvSpPr>
            <a:spLocks noGrp="1"/>
          </p:cNvSpPr>
          <p:nvPr>
            <p:ph type="sldNum" sz="quarter" idx="11"/>
          </p:nvPr>
        </p:nvSpPr>
        <p:spPr/>
        <p:txBody>
          <a:bodyPr/>
          <a:lstStyle/>
          <a:p>
            <a:fld id="{D2E57653-3E58-4892-A7ED-712530ACC680}" type="slidenum">
              <a:rPr kumimoji="0" lang="en-US" smtClean="0"/>
              <a:pPr eaLnBrk="1" latinLnBrk="0" hangingPunct="1"/>
              <a:t>‹#›</a:t>
            </a:fld>
            <a:endParaRPr kumimoji="0" lang="en-US"/>
          </a:p>
        </p:txBody>
      </p:sp>
      <p:sp>
        <p:nvSpPr>
          <p:cNvPr id="10" name="Footer Placeholder 9"/>
          <p:cNvSpPr>
            <a:spLocks noGrp="1"/>
          </p:cNvSpPr>
          <p:nvPr>
            <p:ph type="ftr" sz="quarter" idx="12"/>
          </p:nvPr>
        </p:nvSpPr>
        <p:spPr/>
        <p:txBody>
          <a:bodyPr/>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085850"/>
            <a:ext cx="8229600" cy="350877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4652750"/>
            <a:ext cx="2590800" cy="288036"/>
          </a:xfrm>
          <a:prstGeom prst="rect">
            <a:avLst/>
          </a:prstGeom>
        </p:spPr>
        <p:txBody>
          <a:bodyPr vert="horz" anchor="ctr" anchorCtr="0"/>
          <a:lstStyle>
            <a:lvl1pPr algn="l" eaLnBrk="1" latinLnBrk="0" hangingPunct="1">
              <a:defRPr kumimoji="0" sz="1200">
                <a:solidFill>
                  <a:schemeClr val="tx2"/>
                </a:solidFill>
              </a:defRPr>
            </a:lvl1pPr>
          </a:lstStyle>
          <a:p>
            <a:pPr eaLnBrk="1" latinLnBrk="0" hangingPunct="1"/>
            <a:fld id="{B41ABA4E-CD72-497B-97AA-7213B3980F60}" type="datetimeFigureOut">
              <a:rPr lang="en-US" smtClean="0"/>
              <a:pPr eaLnBrk="1" latinLnBrk="0" hangingPunct="1"/>
              <a:t>11/14/16</a:t>
            </a:fld>
            <a:endParaRPr lang="en-US"/>
          </a:p>
        </p:txBody>
      </p:sp>
      <p:sp>
        <p:nvSpPr>
          <p:cNvPr id="10" name="Footer Placeholder 9"/>
          <p:cNvSpPr>
            <a:spLocks noGrp="1"/>
          </p:cNvSpPr>
          <p:nvPr>
            <p:ph type="ftr" sz="quarter" idx="3"/>
          </p:nvPr>
        </p:nvSpPr>
        <p:spPr>
          <a:xfrm>
            <a:off x="2133600" y="4652750"/>
            <a:ext cx="3581400" cy="288036"/>
          </a:xfrm>
          <a:prstGeom prst="rect">
            <a:avLst/>
          </a:prstGeom>
        </p:spPr>
        <p:txBody>
          <a:bodyPr vert="horz" anchor="ctr" anchorCtr="0"/>
          <a:lstStyle>
            <a:lvl1pPr algn="r" eaLnBrk="1" latinLnBrk="0" hangingPunct="1">
              <a:defRPr kumimoji="0" sz="1200">
                <a:solidFill>
                  <a:schemeClr val="tx2"/>
                </a:solidFill>
              </a:defRPr>
            </a:lvl1pPr>
          </a:lstStyle>
          <a:p>
            <a:endParaRPr kumimoji="0" lang="en-US"/>
          </a:p>
        </p:txBody>
      </p:sp>
      <p:sp>
        <p:nvSpPr>
          <p:cNvPr id="22" name="Slide Number Placeholder 21"/>
          <p:cNvSpPr>
            <a:spLocks noGrp="1"/>
          </p:cNvSpPr>
          <p:nvPr>
            <p:ph type="sldNum" sz="quarter" idx="4"/>
          </p:nvPr>
        </p:nvSpPr>
        <p:spPr>
          <a:xfrm>
            <a:off x="8410575" y="4636148"/>
            <a:ext cx="609600" cy="3429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D2E57653-3E58-4892-A7ED-712530ACC680}" type="slidenum">
              <a:rPr kumimoji="0" lang="en-US" smtClean="0"/>
              <a:pPr eaLnBrk="1" latinLnBrk="0" hangingPunct="1"/>
              <a:t>‹#›</a:t>
            </a:fld>
            <a:endParaRPr kumimoji="0" lang="en-US"/>
          </a:p>
        </p:txBody>
      </p:sp>
      <p:sp>
        <p:nvSpPr>
          <p:cNvPr id="5" name="Title Placeholder 4"/>
          <p:cNvSpPr>
            <a:spLocks noGrp="1"/>
          </p:cNvSpPr>
          <p:nvPr>
            <p:ph type="title"/>
          </p:nvPr>
        </p:nvSpPr>
        <p:spPr>
          <a:xfrm>
            <a:off x="457200" y="114300"/>
            <a:ext cx="8229600" cy="9144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Different, maybe better, ways of counting votes</a:t>
            </a:r>
            <a:endParaRPr lang="en-US" dirty="0"/>
          </a:p>
        </p:txBody>
      </p:sp>
      <p:sp>
        <p:nvSpPr>
          <p:cNvPr id="3" name="Title 2"/>
          <p:cNvSpPr>
            <a:spLocks noGrp="1"/>
          </p:cNvSpPr>
          <p:nvPr>
            <p:ph type="ctrTitle"/>
          </p:nvPr>
        </p:nvSpPr>
        <p:spPr/>
        <p:txBody>
          <a:bodyPr/>
          <a:lstStyle/>
          <a:p>
            <a:r>
              <a:rPr lang="en-US" dirty="0" smtClean="0"/>
              <a:t>A More Perfect Union</a:t>
            </a:r>
            <a:endParaRPr lang="en-US" dirty="0"/>
          </a:p>
        </p:txBody>
      </p:sp>
    </p:spTree>
    <p:extLst>
      <p:ext uri="{BB962C8B-B14F-4D97-AF65-F5344CB8AC3E}">
        <p14:creationId xmlns:p14="http://schemas.microsoft.com/office/powerpoint/2010/main" val="2554441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nstitution.jpg"/>
          <p:cNvPicPr>
            <a:picLocks noGrp="1" noChangeAspect="1"/>
          </p:cNvPicPr>
          <p:nvPr>
            <p:ph idx="1"/>
          </p:nvPr>
        </p:nvPicPr>
        <p:blipFill>
          <a:blip r:embed="rId3" cstate="print">
            <a:extLst>
              <a:ext uri="{28A0092B-C50C-407E-A947-70E740481C1C}">
                <a14:useLocalDpi xmlns:a14="http://schemas.microsoft.com/office/drawing/2010/main" val="0"/>
              </a:ext>
            </a:extLst>
          </a:blip>
          <a:srcRect l="-39790" r="-39790"/>
          <a:stretch>
            <a:fillRect/>
          </a:stretch>
        </p:blipFill>
        <p:spPr/>
      </p:pic>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136544756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Lots of things to vote for</a:t>
            </a:r>
          </a:p>
          <a:p>
            <a:r>
              <a:rPr lang="en-US" dirty="0" smtClean="0"/>
              <a:t>Lots of ways to count the votes</a:t>
            </a:r>
          </a:p>
          <a:p>
            <a:endParaRPr lang="en-US" dirty="0"/>
          </a:p>
        </p:txBody>
      </p:sp>
      <p:sp>
        <p:nvSpPr>
          <p:cNvPr id="3" name="Title 2"/>
          <p:cNvSpPr>
            <a:spLocks noGrp="1"/>
          </p:cNvSpPr>
          <p:nvPr>
            <p:ph type="title"/>
          </p:nvPr>
        </p:nvSpPr>
        <p:spPr/>
        <p:txBody>
          <a:bodyPr>
            <a:normAutofit/>
          </a:bodyPr>
          <a:lstStyle/>
          <a:p>
            <a:r>
              <a:rPr lang="en-US" dirty="0" smtClean="0"/>
              <a:t>Introduction</a:t>
            </a:r>
            <a:endParaRPr lang="en-US" dirty="0"/>
          </a:p>
        </p:txBody>
      </p:sp>
    </p:spTree>
    <p:extLst>
      <p:ext uri="{BB962C8B-B14F-4D97-AF65-F5344CB8AC3E}">
        <p14:creationId xmlns:p14="http://schemas.microsoft.com/office/powerpoint/2010/main" val="1305411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Things to vote for: People</a:t>
            </a:r>
            <a:endParaRPr lang="en-US" dirty="0"/>
          </a:p>
        </p:txBody>
      </p:sp>
      <p:sp>
        <p:nvSpPr>
          <p:cNvPr id="2" name="Content Placeholder 1"/>
          <p:cNvSpPr>
            <a:spLocks noGrp="1"/>
          </p:cNvSpPr>
          <p:nvPr>
            <p:ph sz="half" idx="1"/>
          </p:nvPr>
        </p:nvSpPr>
        <p:spPr/>
        <p:txBody>
          <a:bodyPr/>
          <a:lstStyle/>
          <a:p>
            <a:r>
              <a:rPr lang="en-US" dirty="0" smtClean="0"/>
              <a:t>Single seat</a:t>
            </a:r>
          </a:p>
          <a:p>
            <a:pPr lvl="1"/>
            <a:r>
              <a:rPr lang="en-US" dirty="0" smtClean="0"/>
              <a:t>President</a:t>
            </a:r>
          </a:p>
          <a:p>
            <a:pPr lvl="1"/>
            <a:r>
              <a:rPr lang="en-US" dirty="0" smtClean="0"/>
              <a:t>Senator</a:t>
            </a:r>
          </a:p>
          <a:p>
            <a:pPr lvl="1"/>
            <a:r>
              <a:rPr lang="en-US" dirty="0" smtClean="0"/>
              <a:t>Governor</a:t>
            </a:r>
          </a:p>
          <a:p>
            <a:pPr lvl="1"/>
            <a:r>
              <a:rPr lang="en-US" dirty="0" smtClean="0"/>
              <a:t>Mayor</a:t>
            </a:r>
          </a:p>
          <a:p>
            <a:pPr lvl="1"/>
            <a:r>
              <a:rPr lang="en-US" dirty="0" smtClean="0"/>
              <a:t>Member of House of Representatives</a:t>
            </a:r>
            <a:endParaRPr lang="en-US" dirty="0"/>
          </a:p>
        </p:txBody>
      </p:sp>
      <p:sp>
        <p:nvSpPr>
          <p:cNvPr id="4" name="Content Placeholder 3"/>
          <p:cNvSpPr>
            <a:spLocks noGrp="1"/>
          </p:cNvSpPr>
          <p:nvPr>
            <p:ph sz="half" idx="2"/>
          </p:nvPr>
        </p:nvSpPr>
        <p:spPr/>
        <p:txBody>
          <a:bodyPr/>
          <a:lstStyle/>
          <a:p>
            <a:r>
              <a:rPr lang="en-US" dirty="0" smtClean="0"/>
              <a:t>Multiple seat</a:t>
            </a:r>
          </a:p>
          <a:p>
            <a:pPr lvl="1"/>
            <a:r>
              <a:rPr lang="en-US" dirty="0" smtClean="0"/>
              <a:t>Board of supervisors</a:t>
            </a:r>
          </a:p>
          <a:p>
            <a:pPr lvl="1"/>
            <a:r>
              <a:rPr lang="en-US" dirty="0" smtClean="0"/>
              <a:t>School Board</a:t>
            </a:r>
          </a:p>
          <a:p>
            <a:pPr lvl="1"/>
            <a:r>
              <a:rPr lang="en-US" dirty="0" smtClean="0"/>
              <a:t>Homeowner’s Association</a:t>
            </a:r>
          </a:p>
          <a:p>
            <a:pPr lvl="1"/>
            <a:r>
              <a:rPr lang="en-US" dirty="0" smtClean="0"/>
              <a:t>City Council</a:t>
            </a:r>
            <a:endParaRPr lang="en-US" dirty="0"/>
          </a:p>
        </p:txBody>
      </p:sp>
    </p:spTree>
    <p:extLst>
      <p:ext uri="{BB962C8B-B14F-4D97-AF65-F5344CB8AC3E}">
        <p14:creationId xmlns:p14="http://schemas.microsoft.com/office/powerpoint/2010/main" val="2001699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Oscars: Movies</a:t>
            </a:r>
          </a:p>
          <a:p>
            <a:r>
              <a:rPr lang="en-US" dirty="0" smtClean="0"/>
              <a:t>Grammys: Music</a:t>
            </a:r>
          </a:p>
          <a:p>
            <a:r>
              <a:rPr lang="en-US" dirty="0" err="1" smtClean="0"/>
              <a:t>Tonys</a:t>
            </a:r>
            <a:r>
              <a:rPr lang="en-US" dirty="0" smtClean="0"/>
              <a:t>: Live productions (plays, musicals)</a:t>
            </a:r>
          </a:p>
          <a:p>
            <a:r>
              <a:rPr lang="en-US" dirty="0" smtClean="0"/>
              <a:t>Newbery and Caldecott Medals: Books</a:t>
            </a:r>
          </a:p>
          <a:p>
            <a:r>
              <a:rPr lang="en-US" dirty="0" smtClean="0"/>
              <a:t>Products</a:t>
            </a:r>
          </a:p>
          <a:p>
            <a:pPr lvl="1"/>
            <a:r>
              <a:rPr lang="en-US" dirty="0" smtClean="0"/>
              <a:t>Amazon reviews</a:t>
            </a:r>
          </a:p>
          <a:p>
            <a:pPr lvl="1"/>
            <a:r>
              <a:rPr lang="en-US" dirty="0" smtClean="0"/>
              <a:t>Yelp ratings</a:t>
            </a:r>
          </a:p>
          <a:p>
            <a:pPr lvl="1"/>
            <a:r>
              <a:rPr lang="en-US" dirty="0" err="1" smtClean="0"/>
              <a:t>Tripadvisor</a:t>
            </a:r>
            <a:r>
              <a:rPr lang="en-US" dirty="0" smtClean="0"/>
              <a:t> ratings</a:t>
            </a:r>
            <a:endParaRPr lang="en-US" dirty="0"/>
          </a:p>
        </p:txBody>
      </p:sp>
      <p:sp>
        <p:nvSpPr>
          <p:cNvPr id="3" name="Title 2"/>
          <p:cNvSpPr>
            <a:spLocks noGrp="1"/>
          </p:cNvSpPr>
          <p:nvPr>
            <p:ph type="title"/>
          </p:nvPr>
        </p:nvSpPr>
        <p:spPr/>
        <p:txBody>
          <a:bodyPr/>
          <a:lstStyle/>
          <a:p>
            <a:r>
              <a:rPr lang="en-US" dirty="0" smtClean="0"/>
              <a:t>Things to vote for: Things</a:t>
            </a:r>
            <a:endParaRPr lang="en-US" dirty="0"/>
          </a:p>
        </p:txBody>
      </p:sp>
    </p:spTree>
    <p:extLst>
      <p:ext uri="{BB962C8B-B14F-4D97-AF65-F5344CB8AC3E}">
        <p14:creationId xmlns:p14="http://schemas.microsoft.com/office/powerpoint/2010/main" val="1631172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 MANY WAYS!</a:t>
            </a:r>
          </a:p>
          <a:p>
            <a:r>
              <a:rPr lang="en-US" dirty="0" smtClean="0"/>
              <a:t>At least 12 distinctly different systems, with numerous variations of each.</a:t>
            </a:r>
          </a:p>
          <a:p>
            <a:r>
              <a:rPr lang="en-US" dirty="0" smtClean="0"/>
              <a:t>No commonly agreed upon names for all the systems.</a:t>
            </a:r>
          </a:p>
          <a:p>
            <a:r>
              <a:rPr lang="en-US" dirty="0" smtClean="0"/>
              <a:t>Which one is best?</a:t>
            </a:r>
          </a:p>
          <a:p>
            <a:pPr lvl="1"/>
            <a:r>
              <a:rPr lang="en-US" dirty="0" smtClean="0"/>
              <a:t>Remember, we’re trying to build a </a:t>
            </a:r>
            <a:r>
              <a:rPr lang="en-US" i="1" dirty="0" smtClean="0"/>
              <a:t>more</a:t>
            </a:r>
            <a:r>
              <a:rPr lang="en-US" dirty="0" smtClean="0"/>
              <a:t> perfect union.</a:t>
            </a:r>
          </a:p>
          <a:p>
            <a:pPr lvl="1"/>
            <a:r>
              <a:rPr lang="en-US" dirty="0" smtClean="0"/>
              <a:t>There is no perfect system.  Every one has its flaws</a:t>
            </a:r>
          </a:p>
        </p:txBody>
      </p:sp>
      <p:sp>
        <p:nvSpPr>
          <p:cNvPr id="3" name="Title 2"/>
          <p:cNvSpPr>
            <a:spLocks noGrp="1"/>
          </p:cNvSpPr>
          <p:nvPr>
            <p:ph type="title"/>
          </p:nvPr>
        </p:nvSpPr>
        <p:spPr/>
        <p:txBody>
          <a:bodyPr/>
          <a:lstStyle/>
          <a:p>
            <a:r>
              <a:rPr lang="en-US" dirty="0" smtClean="0"/>
              <a:t>Ways to Count the Votes</a:t>
            </a:r>
            <a:endParaRPr lang="en-US" dirty="0"/>
          </a:p>
        </p:txBody>
      </p:sp>
    </p:spTree>
    <p:extLst>
      <p:ext uri="{BB962C8B-B14F-4D97-AF65-F5344CB8AC3E}">
        <p14:creationId xmlns:p14="http://schemas.microsoft.com/office/powerpoint/2010/main" val="2428300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Proportional Representation Systems</a:t>
            </a:r>
          </a:p>
          <a:p>
            <a:pPr lvl="1"/>
            <a:r>
              <a:rPr lang="en-US" dirty="0" smtClean="0"/>
              <a:t>Multi-member bodies</a:t>
            </a:r>
          </a:p>
          <a:p>
            <a:r>
              <a:rPr lang="en-US" dirty="0" smtClean="0"/>
              <a:t>Mixed Member Systems</a:t>
            </a:r>
          </a:p>
          <a:p>
            <a:pPr lvl="1"/>
            <a:r>
              <a:rPr lang="en-US" dirty="0" smtClean="0"/>
              <a:t>Multi-member bodies</a:t>
            </a:r>
          </a:p>
          <a:p>
            <a:r>
              <a:rPr lang="en-US" dirty="0" smtClean="0"/>
              <a:t>Plurality/Majoritarian systems</a:t>
            </a:r>
          </a:p>
          <a:p>
            <a:pPr lvl="1"/>
            <a:r>
              <a:rPr lang="en-US" dirty="0" smtClean="0"/>
              <a:t>Single-seat</a:t>
            </a:r>
            <a:endParaRPr lang="en-US" dirty="0"/>
          </a:p>
        </p:txBody>
      </p:sp>
      <p:sp>
        <p:nvSpPr>
          <p:cNvPr id="3" name="Title 2"/>
          <p:cNvSpPr>
            <a:spLocks noGrp="1"/>
          </p:cNvSpPr>
          <p:nvPr>
            <p:ph type="title"/>
          </p:nvPr>
        </p:nvSpPr>
        <p:spPr/>
        <p:txBody>
          <a:bodyPr/>
          <a:lstStyle/>
          <a:p>
            <a:r>
              <a:rPr lang="en-US" dirty="0" smtClean="0"/>
              <a:t>Three Classes of Voting Systems</a:t>
            </a:r>
            <a:endParaRPr lang="en-US" dirty="0"/>
          </a:p>
        </p:txBody>
      </p:sp>
    </p:spTree>
    <p:extLst>
      <p:ext uri="{BB962C8B-B14F-4D97-AF65-F5344CB8AC3E}">
        <p14:creationId xmlns:p14="http://schemas.microsoft.com/office/powerpoint/2010/main" val="2765449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First Past The Post</a:t>
            </a:r>
          </a:p>
          <a:p>
            <a:pPr lvl="1"/>
            <a:r>
              <a:rPr lang="en-US" dirty="0" smtClean="0"/>
              <a:t>What we have now</a:t>
            </a:r>
          </a:p>
          <a:p>
            <a:pPr lvl="1"/>
            <a:r>
              <a:rPr lang="en-US" dirty="0" smtClean="0"/>
              <a:t>We inherited it from the British.  It’s used in Britain and its former colonies (USA, India, Canada)</a:t>
            </a:r>
          </a:p>
          <a:p>
            <a:r>
              <a:rPr lang="en-US" dirty="0" smtClean="0"/>
              <a:t>Two-round systems</a:t>
            </a:r>
          </a:p>
          <a:p>
            <a:pPr lvl="1"/>
            <a:r>
              <a:rPr lang="en-US" dirty="0" smtClean="0"/>
              <a:t>Like first past the post, but if no candidate has &gt; 50% of the votes, a second round is triggered, with only the top two vote getters as candidates</a:t>
            </a:r>
          </a:p>
        </p:txBody>
      </p:sp>
      <p:sp>
        <p:nvSpPr>
          <p:cNvPr id="3" name="Title 2"/>
          <p:cNvSpPr>
            <a:spLocks noGrp="1"/>
          </p:cNvSpPr>
          <p:nvPr>
            <p:ph type="title"/>
          </p:nvPr>
        </p:nvSpPr>
        <p:spPr/>
        <p:txBody>
          <a:bodyPr/>
          <a:lstStyle/>
          <a:p>
            <a:r>
              <a:rPr lang="en-US" dirty="0" smtClean="0"/>
              <a:t>Focus on Plurality/Majoritarian</a:t>
            </a:r>
            <a:endParaRPr lang="en-US" dirty="0"/>
          </a:p>
        </p:txBody>
      </p:sp>
    </p:spTree>
    <p:extLst>
      <p:ext uri="{BB962C8B-B14F-4D97-AF65-F5344CB8AC3E}">
        <p14:creationId xmlns:p14="http://schemas.microsoft.com/office/powerpoint/2010/main" val="991103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Instant Runoff</a:t>
            </a:r>
          </a:p>
          <a:p>
            <a:pPr lvl="1"/>
            <a:r>
              <a:rPr lang="en-US" dirty="0" smtClean="0"/>
              <a:t>Rank your candidates in decreasing order of desirability</a:t>
            </a:r>
          </a:p>
          <a:p>
            <a:pPr lvl="1"/>
            <a:r>
              <a:rPr lang="en-US" dirty="0" smtClean="0"/>
              <a:t>Process of elimination until one candidate has &gt; 50%</a:t>
            </a:r>
          </a:p>
          <a:p>
            <a:r>
              <a:rPr lang="en-US" dirty="0" smtClean="0"/>
              <a:t>Score Voting</a:t>
            </a:r>
          </a:p>
          <a:p>
            <a:pPr lvl="1"/>
            <a:r>
              <a:rPr lang="en-US" dirty="0" smtClean="0"/>
              <a:t>Score each candidate on a scale</a:t>
            </a:r>
          </a:p>
          <a:p>
            <a:pPr lvl="2"/>
            <a:r>
              <a:rPr lang="en-US" dirty="0" smtClean="0"/>
              <a:t>1 – 10</a:t>
            </a:r>
          </a:p>
          <a:p>
            <a:pPr lvl="2"/>
            <a:r>
              <a:rPr lang="en-US" dirty="0" smtClean="0"/>
              <a:t>0 – 5 </a:t>
            </a:r>
            <a:r>
              <a:rPr lang="en-US" dirty="0" smtClean="0">
                <a:latin typeface="Zapf Dingbats"/>
                <a:ea typeface="Zapf Dingbats"/>
                <a:cs typeface="Zapf Dingbats"/>
                <a:sym typeface="Zapf Dingbats"/>
              </a:rPr>
              <a:t>★</a:t>
            </a:r>
            <a:r>
              <a:rPr lang="en-US" dirty="0" smtClean="0">
                <a:sym typeface="Zapf Dingbats"/>
              </a:rPr>
              <a:t>’s</a:t>
            </a:r>
          </a:p>
          <a:p>
            <a:pPr lvl="1"/>
            <a:r>
              <a:rPr lang="en-US" dirty="0" smtClean="0">
                <a:sym typeface="Zapf Dingbats"/>
              </a:rPr>
              <a:t>Approval voting: each candidate gets zero or </a:t>
            </a:r>
            <a:r>
              <a:rPr lang="en-US" smtClean="0">
                <a:sym typeface="Zapf Dingbats"/>
              </a:rPr>
              <a:t>one vote</a:t>
            </a:r>
            <a:endParaRPr lang="en-US" dirty="0" smtClean="0"/>
          </a:p>
        </p:txBody>
      </p:sp>
      <p:sp>
        <p:nvSpPr>
          <p:cNvPr id="3" name="Title 2"/>
          <p:cNvSpPr>
            <a:spLocks noGrp="1"/>
          </p:cNvSpPr>
          <p:nvPr>
            <p:ph type="title"/>
          </p:nvPr>
        </p:nvSpPr>
        <p:spPr/>
        <p:txBody>
          <a:bodyPr/>
          <a:lstStyle/>
          <a:p>
            <a:r>
              <a:rPr lang="en-US" dirty="0" smtClean="0"/>
              <a:t>Focus on Plurality/Majoritarian</a:t>
            </a:r>
            <a:endParaRPr lang="en-US" dirty="0"/>
          </a:p>
        </p:txBody>
      </p:sp>
    </p:spTree>
    <p:extLst>
      <p:ext uri="{BB962C8B-B14F-4D97-AF65-F5344CB8AC3E}">
        <p14:creationId xmlns:p14="http://schemas.microsoft.com/office/powerpoint/2010/main" val="5335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Paper.thmx</Template>
  <TotalTime>100</TotalTime>
  <Words>360</Words>
  <Application>Microsoft Macintosh PowerPoint</Application>
  <PresentationFormat>On-screen Show (16:9)</PresentationFormat>
  <Paragraphs>57</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Paper</vt:lpstr>
      <vt:lpstr>A More Perfect Union</vt:lpstr>
      <vt:lpstr>PowerPoint Presentation</vt:lpstr>
      <vt:lpstr>Introduction</vt:lpstr>
      <vt:lpstr>Things to vote for: People</vt:lpstr>
      <vt:lpstr>Things to vote for: Things</vt:lpstr>
      <vt:lpstr>Ways to Count the Votes</vt:lpstr>
      <vt:lpstr>Three Classes of Voting Systems</vt:lpstr>
      <vt:lpstr>Focus on Plurality/Majoritarian</vt:lpstr>
      <vt:lpstr>Focus on Plurality/Majoritarian</vt:lpstr>
    </vt:vector>
  </TitlesOfParts>
  <Company>Oracle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More Perfect Union</dc:title>
  <dc:creator>Edward Burns</dc:creator>
  <cp:lastModifiedBy>Edward Burns</cp:lastModifiedBy>
  <cp:revision>8</cp:revision>
  <dcterms:created xsi:type="dcterms:W3CDTF">2016-11-15T02:49:49Z</dcterms:created>
  <dcterms:modified xsi:type="dcterms:W3CDTF">2016-11-15T04:30:16Z</dcterms:modified>
</cp:coreProperties>
</file>