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1" r:id="rId7"/>
    <p:sldId id="258" r:id="rId8"/>
    <p:sldId id="266" r:id="rId9"/>
    <p:sldId id="262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D328-FA59-0D4D-A29F-C12C07D28BE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62DB-6385-7144-B3A5-92DD7323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-scm.com/download/mac" TargetMode="External"/><Relationship Id="rId3" Type="http://schemas.openxmlformats.org/officeDocument/2006/relationships/hyperlink" Target="http://git-scm.com/download/w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1685"/>
            <a:ext cx="7772400" cy="1470025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Nevin Katz</a:t>
            </a:r>
          </a:p>
          <a:p>
            <a:r>
              <a:rPr lang="en-US" dirty="0" smtClean="0"/>
              <a:t>EDC Tech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April 11,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7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branch = “master branch”</a:t>
            </a:r>
          </a:p>
          <a:p>
            <a:r>
              <a:rPr lang="en-US" dirty="0" smtClean="0"/>
              <a:t>There is often a main “</a:t>
            </a:r>
            <a:r>
              <a:rPr lang="en-US" dirty="0" err="1" smtClean="0"/>
              <a:t>devel</a:t>
            </a:r>
            <a:r>
              <a:rPr lang="en-US" dirty="0" smtClean="0"/>
              <a:t>” branch</a:t>
            </a:r>
          </a:p>
          <a:p>
            <a:r>
              <a:rPr lang="en-US" dirty="0" smtClean="0"/>
              <a:t>You can create a branch for a particular issue</a:t>
            </a:r>
          </a:p>
          <a:p>
            <a:r>
              <a:rPr lang="en-US" dirty="0" smtClean="0"/>
              <a:t>Branches can be merged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clean -f</a:t>
            </a:r>
            <a:r>
              <a:rPr lang="en-US" dirty="0" smtClean="0"/>
              <a:t> = purges the directory of working files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fetch </a:t>
            </a:r>
            <a:r>
              <a:rPr lang="en-US" dirty="0" smtClean="0"/>
              <a:t>– grabs all the key branches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tag </a:t>
            </a:r>
            <a:r>
              <a:rPr lang="en-US" dirty="0" smtClean="0"/>
              <a:t>= adds an indicator to an important commit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checkout –b &lt;branch&gt; </a:t>
            </a:r>
            <a:r>
              <a:rPr lang="en-US" dirty="0" smtClean="0"/>
              <a:t>create a new branch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merge </a:t>
            </a:r>
            <a:r>
              <a:rPr lang="en-US" dirty="0" smtClean="0"/>
              <a:t>– merges one branch into another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cherry-pick &lt;commit&gt;</a:t>
            </a:r>
            <a:r>
              <a:rPr lang="en-US" dirty="0" smtClean="0"/>
              <a:t> – a way of merging one single commit into a branch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version control system.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distributed</a:t>
            </a:r>
            <a:r>
              <a:rPr lang="en-US" dirty="0" smtClean="0"/>
              <a:t> – the full codebase is mirrored on everyone’s computer.</a:t>
            </a:r>
          </a:p>
          <a:p>
            <a:r>
              <a:rPr lang="en-US" dirty="0" smtClean="0"/>
              <a:t>It allows </a:t>
            </a:r>
            <a:r>
              <a:rPr lang="en-US" b="1" dirty="0" smtClean="0"/>
              <a:t>multiple developers</a:t>
            </a:r>
            <a:r>
              <a:rPr lang="en-US" dirty="0" smtClean="0"/>
              <a:t> to coordinate work.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logs</a:t>
            </a:r>
            <a:r>
              <a:rPr lang="en-US" dirty="0" smtClean="0"/>
              <a:t> who made what changes and when</a:t>
            </a:r>
          </a:p>
          <a:p>
            <a:r>
              <a:rPr lang="en-US" dirty="0" smtClean="0"/>
              <a:t>You can </a:t>
            </a:r>
            <a:r>
              <a:rPr lang="en-US" b="1" dirty="0" smtClean="0"/>
              <a:t>revert</a:t>
            </a:r>
            <a:r>
              <a:rPr lang="en-US" dirty="0" smtClean="0"/>
              <a:t> back at any time</a:t>
            </a:r>
          </a:p>
          <a:p>
            <a:r>
              <a:rPr lang="en-US" b="1" dirty="0" smtClean="0"/>
              <a:t>Local </a:t>
            </a:r>
            <a:r>
              <a:rPr lang="en-US" dirty="0" smtClean="0"/>
              <a:t>&amp;</a:t>
            </a:r>
            <a:r>
              <a:rPr lang="en-US" b="1" dirty="0" smtClean="0"/>
              <a:t> remote </a:t>
            </a:r>
            <a:r>
              <a:rPr lang="en-US" dirty="0" smtClean="0"/>
              <a:t>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3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code history</a:t>
            </a:r>
          </a:p>
          <a:p>
            <a:r>
              <a:rPr lang="en-US" dirty="0" smtClean="0"/>
              <a:t>Takes “snapshots” of your files</a:t>
            </a:r>
          </a:p>
          <a:p>
            <a:r>
              <a:rPr lang="en-US" dirty="0" smtClean="0"/>
              <a:t>You decide when to take a snapshot by making a “commit” </a:t>
            </a:r>
          </a:p>
          <a:p>
            <a:r>
              <a:rPr lang="en-US" dirty="0" smtClean="0"/>
              <a:t>You can finish a snapshot at any time</a:t>
            </a:r>
          </a:p>
          <a:p>
            <a:r>
              <a:rPr lang="en-US" dirty="0" smtClean="0"/>
              <a:t>You can stage files before committing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0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</a:t>
            </a:r>
            <a:r>
              <a:rPr lang="en-US" dirty="0" smtClean="0"/>
              <a:t> = repository</a:t>
            </a:r>
          </a:p>
          <a:p>
            <a:endParaRPr lang="en-US" dirty="0" smtClean="0"/>
          </a:p>
          <a:p>
            <a:r>
              <a:rPr lang="en-US" b="1" dirty="0" err="1" smtClean="0"/>
              <a:t>Github</a:t>
            </a:r>
            <a:r>
              <a:rPr lang="en-US" dirty="0" smtClean="0"/>
              <a:t> and </a:t>
            </a:r>
            <a:r>
              <a:rPr lang="en-US" b="1" dirty="0" err="1" smtClean="0"/>
              <a:t>Bitbucket</a:t>
            </a:r>
            <a:r>
              <a:rPr lang="en-US" dirty="0"/>
              <a:t> </a:t>
            </a:r>
            <a:r>
              <a:rPr lang="en-US" dirty="0" smtClean="0"/>
              <a:t>= websites for storing repositories remotely.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2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Mac</a:t>
            </a:r>
          </a:p>
          <a:p>
            <a:endParaRPr lang="en-US" dirty="0">
              <a:solidFill>
                <a:srgbClr val="95B3D7"/>
              </a:solidFill>
            </a:endParaRPr>
          </a:p>
          <a:p>
            <a:r>
              <a:rPr lang="en-US" dirty="0" smtClean="0">
                <a:solidFill>
                  <a:srgbClr val="95B3D7"/>
                </a:solidFill>
                <a:hlinkClick r:id="rId2"/>
              </a:rPr>
              <a:t>http://git-scm.com/download/mac</a:t>
            </a:r>
            <a:endParaRPr lang="en-US" dirty="0" smtClean="0">
              <a:solidFill>
                <a:srgbClr val="95B3D7"/>
              </a:solidFill>
            </a:endParaRPr>
          </a:p>
          <a:p>
            <a:endParaRPr lang="en-US" dirty="0">
              <a:solidFill>
                <a:srgbClr val="95B3D7"/>
              </a:solidFill>
            </a:endParaRPr>
          </a:p>
          <a:p>
            <a:r>
              <a:rPr lang="en-US" dirty="0" smtClean="0"/>
              <a:t>Windows</a:t>
            </a:r>
          </a:p>
          <a:p>
            <a:endParaRPr lang="en-US" dirty="0">
              <a:solidFill>
                <a:srgbClr val="95B3D7"/>
              </a:solidFill>
            </a:endParaRPr>
          </a:p>
          <a:p>
            <a:r>
              <a:rPr lang="en-US" dirty="0" smtClean="0">
                <a:solidFill>
                  <a:srgbClr val="95B3D7"/>
                </a:solidFill>
                <a:hlinkClick r:id="rId3"/>
              </a:rPr>
              <a:t>http://git-scm.com/download/win</a:t>
            </a:r>
            <a:endParaRPr lang="en-US" dirty="0" smtClean="0">
              <a:solidFill>
                <a:srgbClr val="95B3D7"/>
              </a:solidFill>
            </a:endParaRPr>
          </a:p>
          <a:p>
            <a:endParaRPr lang="en-US" dirty="0" smtClean="0">
              <a:solidFill>
                <a:srgbClr val="95B3D7"/>
              </a:solidFill>
            </a:endParaRPr>
          </a:p>
          <a:p>
            <a:endParaRPr lang="en-US" dirty="0">
              <a:solidFill>
                <a:srgbClr val="95B3D7"/>
              </a:solidFill>
            </a:endParaRPr>
          </a:p>
          <a:p>
            <a:endParaRPr lang="en-US" dirty="0">
              <a:solidFill>
                <a:srgbClr val="95B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8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8891"/>
            <a:ext cx="8229600" cy="1143000"/>
          </a:xfrm>
        </p:spPr>
        <p:txBody>
          <a:bodyPr/>
          <a:lstStyle/>
          <a:p>
            <a:r>
              <a:rPr lang="en-US" dirty="0" smtClean="0"/>
              <a:t>Let’s take a quick look at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2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initalize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  </a:t>
            </a:r>
            <a:r>
              <a:rPr lang="en-US" dirty="0" smtClean="0">
                <a:solidFill>
                  <a:srgbClr val="95B3D7"/>
                </a:solidFill>
              </a:rPr>
              <a:t>// add file(s) to staging area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en-US" dirty="0" smtClean="0">
                <a:solidFill>
                  <a:srgbClr val="95B3D7"/>
                </a:solidFill>
              </a:rPr>
              <a:t>// check status of files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 smtClean="0">
                <a:solidFill>
                  <a:srgbClr val="95B3D7"/>
                </a:solidFill>
              </a:rPr>
              <a:t>// commit a change</a:t>
            </a:r>
            <a:endParaRPr lang="en-US" dirty="0">
              <a:solidFill>
                <a:srgbClr val="95B3D7"/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smtClean="0">
                <a:solidFill>
                  <a:srgbClr val="95B3D7"/>
                </a:solidFill>
              </a:rPr>
              <a:t>// push to the remote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dirty="0" smtClean="0">
                <a:solidFill>
                  <a:srgbClr val="95B3D7"/>
                </a:solidFill>
              </a:rPr>
              <a:t>// pull latest from remote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solidFill>
                  <a:srgbClr val="95B3D7"/>
                </a:solidFill>
              </a:rPr>
              <a:t>// clone into a new local directory</a:t>
            </a:r>
            <a:endParaRPr lang="en-US" dirty="0">
              <a:solidFill>
                <a:srgbClr val="95B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2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github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desktop – great GUI that gives you a view of the branches. </a:t>
            </a:r>
          </a:p>
          <a:p>
            <a:r>
              <a:rPr lang="en-US" dirty="0" smtClean="0"/>
              <a:t>It will show you side-by-side the changes you made in your files. </a:t>
            </a:r>
          </a:p>
          <a:p>
            <a:r>
              <a:rPr lang="en-US" dirty="0" err="1" smtClean="0"/>
              <a:t>GitTortoise</a:t>
            </a:r>
            <a:r>
              <a:rPr lang="en-US" dirty="0" smtClean="0"/>
              <a:t> does that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3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Branches</a:t>
            </a:r>
            <a:r>
              <a:rPr lang="en-US" dirty="0" smtClean="0"/>
              <a:t> = sort of like “alternate realities” – they store code in particular states</a:t>
            </a:r>
          </a:p>
          <a:p>
            <a:r>
              <a:rPr lang="en-US" b="1" dirty="0" smtClean="0"/>
              <a:t>Working tree </a:t>
            </a:r>
            <a:r>
              <a:rPr lang="en-US" dirty="0" smtClean="0"/>
              <a:t>= consists of files you are currently working on</a:t>
            </a:r>
          </a:p>
          <a:p>
            <a:r>
              <a:rPr lang="en-US" b="1" dirty="0" smtClean="0"/>
              <a:t>Index</a:t>
            </a:r>
            <a:r>
              <a:rPr lang="en-US" dirty="0" smtClean="0"/>
              <a:t> – the staging area for what gets committed.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0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399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Git</vt:lpstr>
      <vt:lpstr>What is Git?</vt:lpstr>
      <vt:lpstr>Concepts of Git</vt:lpstr>
      <vt:lpstr>Fundamental vocabulary</vt:lpstr>
      <vt:lpstr>Installing Git</vt:lpstr>
      <vt:lpstr>Let’s take a quick look at Github</vt:lpstr>
      <vt:lpstr>Fundamental Commands</vt:lpstr>
      <vt:lpstr>Other github tools</vt:lpstr>
      <vt:lpstr>Additional Vocabulary</vt:lpstr>
      <vt:lpstr>Git Branches</vt:lpstr>
      <vt:lpstr>Additional Commands</vt:lpstr>
    </vt:vector>
  </TitlesOfParts>
  <Company>EDC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Katz, Nevin</dc:creator>
  <cp:lastModifiedBy>Katz, Nevin</cp:lastModifiedBy>
  <cp:revision>8</cp:revision>
  <dcterms:created xsi:type="dcterms:W3CDTF">2018-04-11T16:58:30Z</dcterms:created>
  <dcterms:modified xsi:type="dcterms:W3CDTF">2018-04-11T20:04:12Z</dcterms:modified>
</cp:coreProperties>
</file>