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8BCE-A2B8-5822-BA47-DA9F1DBBD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F89F3-55CD-5710-AA34-581F7458E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8F01D-8430-D5A4-0771-0E097FC5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4944-D891-7082-502F-AEEF551B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BF697-CF07-5E76-6A7D-99378D78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0616-9C39-B945-F088-09407EE8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A2BD3-3D55-E69A-801E-9B4050CB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4B73-2F9D-F40B-72F7-5B74A067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5C5B-3909-A0F9-4568-4114346B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E7BE-B991-6FC6-4DDD-50BDF640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9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FFEAB-8E41-C316-4863-16A604F60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09700-913B-5288-C165-EA4863358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C6BB-2A49-84E7-3E6B-2391AD95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6D78-FD75-753F-5F1C-36C72F0C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4500-5C30-7B00-4566-66AADA3C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F949-C8E9-EACA-0DB5-00C91027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DE48-DCF8-5FF3-F211-EFBEF353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9AA6-E673-81EC-1035-FE51473F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E298-FC2B-6869-574B-5660042F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E2454-6214-A8E7-43EB-D692381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2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5E8-A9A8-16A4-B374-6EB0129F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A7801-6023-F9EC-0388-430421AE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032B-6B5F-0FED-5F23-066F344C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30BA-F9EA-6E25-8F76-FB29DEFA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DD48-8904-EF8E-470A-39AE0DC1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0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0808-61D6-C087-69FA-99AE4346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1A26-9857-64D8-8802-FD34A574D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5C212-0DD6-95FD-739E-3F290C2BC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3502-F6D3-32D2-3A0C-140FECD3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B6BB-7939-3C20-7807-897E6F5A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5CAD-983D-A293-072C-82B01BCB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2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1C48-108A-2E21-62C4-D3EBEE95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5E4B-895F-C4F0-6365-4813A0026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8EEA9-E2D5-12C8-AB05-3BD26392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BBE69-C535-1C08-A784-0DDDB682C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687DD-977A-5D72-A7FA-40F39F4D2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2EC7B-260E-AE29-D4FE-CC6374BE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19A25-FAC2-44C5-3FA7-AA34FAC9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41497-4246-65DD-2BDC-C416142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2FCE-33BB-18A6-C575-4A767851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869B5-8AF4-6138-E9A9-B90A2126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2A9DA-35E4-9C7A-3D74-ED90C661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5E2E-B5FE-AB2E-F16A-BA41407B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8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9C119-75BA-EE13-134F-F344EF51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7408E-1ED7-8F4E-7B60-49427044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E4B2B-A2F7-3475-6D77-09A222F3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D09-99C4-924C-9B21-2279A5D3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1456-420B-AFFE-CD25-5F88ABD1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8AA1C-225C-BA2E-946D-82F87107F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8A69-357C-7A1B-D2D3-C7A8A54F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7C89A-8E56-7D2E-7EA4-4667033C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717F0-7508-53AC-B6E1-6576DD93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6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6B69-1384-2ADA-A6B7-A908BD6C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56049-B3C0-23B1-2A3E-3DF4C27E1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CB379-5118-D040-0BBC-04668801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2595C-3175-B423-87F8-2DB93A89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3C7BE-BCCD-1996-595B-E2AB9672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664F8-3E74-8AD4-996A-29E7DA6D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EEC4B-D0C7-C836-B267-7C079CAD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288D-A494-B92C-FC28-544B0407C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76A1-50E7-5B61-3F6A-15DEF1457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B24A-00C2-496C-97D1-AAD76595CDC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95386-C85C-3A36-8484-29CDB3EFB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4D040-768D-5632-97F3-EB101956C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F387-BD8D-4C69-A92D-C23EBC1F1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FD08D-EA52-7DB8-D2B6-AE951691C8D3}"/>
              </a:ext>
            </a:extLst>
          </p:cNvPr>
          <p:cNvSpPr txBox="1"/>
          <p:nvPr/>
        </p:nvSpPr>
        <p:spPr>
          <a:xfrm>
            <a:off x="5565552" y="2896078"/>
            <a:ext cx="1432891" cy="2497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1" kern="0" spc="250" baseline="0" dirty="0">
                <a:solidFill>
                  <a:schemeClr val="accent5"/>
                </a:solidFill>
                <a:ea typeface="Nexa Black" charset="0"/>
                <a:cs typeface="Nexa Black" charset="0"/>
              </a:defRPr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pc="-30">
                <a:ea typeface="Open Sans" charset="0"/>
                <a:cs typeface="Open Sans" charset="0"/>
              </a:defRPr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spc="-30">
                <a:ea typeface="Open Sans" charset="0"/>
                <a:cs typeface="Open Sans" charset="0"/>
              </a:defRPr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spc="-30">
                <a:ea typeface="Open Sans" charset="0"/>
                <a:cs typeface="Open Sans" charset="0"/>
              </a:defRPr>
            </a:lvl4pPr>
            <a:lvl5pPr marL="2057400" indent="-228600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spc="-30">
                <a:ea typeface="Open Sans" charset="0"/>
                <a:cs typeface="Open Sans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Clr>
                <a:srgbClr val="0097A9"/>
              </a:buClr>
            </a:pPr>
            <a:endParaRPr sz="1100" b="0" spc="0">
              <a:solidFill>
                <a:prstClr val="black"/>
              </a:solidFill>
              <a:latin typeface="Open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F3518-1219-778F-3BFC-5C46873C5211}"/>
              </a:ext>
            </a:extLst>
          </p:cNvPr>
          <p:cNvSpPr/>
          <p:nvPr/>
        </p:nvSpPr>
        <p:spPr bwMode="gray">
          <a:xfrm>
            <a:off x="8451850" y="2922758"/>
            <a:ext cx="1097280" cy="324742"/>
          </a:xfrm>
          <a:prstGeom prst="rect">
            <a:avLst/>
          </a:prstGeom>
          <a:solidFill>
            <a:sysClr val="window" lastClr="FFFFFF"/>
          </a:solidFill>
          <a:ln w="1905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DF90E34-1FF8-88BA-23EE-BE0AC0C6805D}"/>
              </a:ext>
            </a:extLst>
          </p:cNvPr>
          <p:cNvSpPr txBox="1">
            <a:spLocks/>
          </p:cNvSpPr>
          <p:nvPr/>
        </p:nvSpPr>
        <p:spPr>
          <a:xfrm>
            <a:off x="6075313" y="3376092"/>
            <a:ext cx="3073981" cy="835667"/>
          </a:xfrm>
          <a:prstGeom prst="rect">
            <a:avLst/>
          </a:prstGeom>
        </p:spPr>
        <p:txBody>
          <a:bodyPr rIns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20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7A9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000" b="0" i="0" u="none" strike="noStrike" kern="1200" cap="none" spc="-3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C93597-2528-8C15-9C59-3E1B85743553}"/>
              </a:ext>
            </a:extLst>
          </p:cNvPr>
          <p:cNvGrpSpPr/>
          <p:nvPr/>
        </p:nvGrpSpPr>
        <p:grpSpPr>
          <a:xfrm>
            <a:off x="6037068" y="424590"/>
            <a:ext cx="5748368" cy="2457016"/>
            <a:chOff x="6037068" y="424590"/>
            <a:chExt cx="5748368" cy="2457016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D83665-E357-A013-E73F-F4DB6F0F7D2A}"/>
                </a:ext>
              </a:extLst>
            </p:cNvPr>
            <p:cNvSpPr/>
            <p:nvPr/>
          </p:nvSpPr>
          <p:spPr>
            <a:xfrm>
              <a:off x="6037068" y="601762"/>
              <a:ext cx="5748368" cy="2279844"/>
            </a:xfrm>
            <a:prstGeom prst="rect">
              <a:avLst/>
            </a:prstGeom>
            <a:grp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F184A9-32F7-C6F3-85DA-BA635968187F}"/>
                </a:ext>
              </a:extLst>
            </p:cNvPr>
            <p:cNvSpPr txBox="1"/>
            <p:nvPr/>
          </p:nvSpPr>
          <p:spPr>
            <a:xfrm>
              <a:off x="6154933" y="424590"/>
              <a:ext cx="13716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30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rPr>
                <a:t>PROFILE</a:t>
              </a:r>
            </a:p>
          </p:txBody>
        </p:sp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9F7BB2B2-0246-97ED-BE0D-828506669F54}"/>
                </a:ext>
              </a:extLst>
            </p:cNvPr>
            <p:cNvSpPr txBox="1">
              <a:spLocks/>
            </p:cNvSpPr>
            <p:nvPr/>
          </p:nvSpPr>
          <p:spPr>
            <a:xfrm>
              <a:off x="6154933" y="793922"/>
              <a:ext cx="5567167" cy="2073275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dirty="0">
                  <a:solidFill>
                    <a:schemeClr val="tx2"/>
                  </a:solidFill>
                  <a:cs typeface="Arial" panose="020B0604020202020204" pitchFamily="34" charset="0"/>
                </a:rPr>
                <a:t>Jenny graduated from Tennessee Tech with a bachelor’s in computer science in 2019. After graduation, Jenny has worked in for a government contracting for just under two and a half years. She has worked for Deloitte for just under 2 years. She worked mostly in web development with react </a:t>
              </a:r>
              <a:r>
                <a:rPr lang="en-US" dirty="0" err="1">
                  <a:solidFill>
                    <a:schemeClr val="tx2"/>
                  </a:solidFill>
                  <a:cs typeface="Arial" panose="020B0604020202020204" pitchFamily="34" charset="0"/>
                </a:rPr>
                <a:t>js</a:t>
              </a:r>
              <a:r>
                <a:rPr lang="en-US" dirty="0">
                  <a:solidFill>
                    <a:schemeClr val="tx2"/>
                  </a:solidFill>
                  <a:cs typeface="Arial" panose="020B0604020202020204" pitchFamily="34" charset="0"/>
                </a:rPr>
                <a:t> front end with java spring boot APIs, but she is always up for learning something new.</a:t>
              </a:r>
            </a:p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Arial" panose="020B0604020202020204" pitchFamily="34" charset="0"/>
                </a:rPr>
                <a:t>EDUCATION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Arial" panose="020B0604020202020204" pitchFamily="34" charset="0"/>
                </a:rPr>
                <a:t>: </a:t>
              </a:r>
              <a:r>
                <a:rPr kumimoji="0" lang="en-US" sz="10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Arial" panose="020B0604020202020204" pitchFamily="34" charset="0"/>
                </a:rPr>
                <a:t>bachelor </a:t>
              </a:r>
              <a:r>
                <a:rPr kumimoji="0" lang="en-US" sz="1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Arial" panose="020B0604020202020204" pitchFamily="34" charset="0"/>
                </a:rPr>
                <a:t>in Computer Science</a:t>
              </a:r>
              <a:endParaRPr lang="en-US" sz="1050" dirty="0">
                <a:solidFill>
                  <a:sysClr val="windowText" lastClr="000000"/>
                </a:solidFill>
                <a:latin typeface="Open San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6BAF38-AF7B-5340-7DB2-682330307443}"/>
              </a:ext>
            </a:extLst>
          </p:cNvPr>
          <p:cNvGrpSpPr/>
          <p:nvPr/>
        </p:nvGrpSpPr>
        <p:grpSpPr>
          <a:xfrm>
            <a:off x="8324648" y="2922758"/>
            <a:ext cx="3460787" cy="3372742"/>
            <a:chOff x="8324648" y="2922758"/>
            <a:chExt cx="3460787" cy="3372742"/>
          </a:xfrm>
          <a:solidFill>
            <a:schemeClr val="bg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E13E05-1014-3D66-7FB6-7D2C15CC1A36}"/>
                </a:ext>
              </a:extLst>
            </p:cNvPr>
            <p:cNvSpPr/>
            <p:nvPr/>
          </p:nvSpPr>
          <p:spPr>
            <a:xfrm>
              <a:off x="8324648" y="3107424"/>
              <a:ext cx="3460787" cy="3188076"/>
            </a:xfrm>
            <a:prstGeom prst="rect">
              <a:avLst/>
            </a:prstGeom>
            <a:grp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756E83-F0E4-A5CF-8D24-0EC47DA87752}"/>
                </a:ext>
              </a:extLst>
            </p:cNvPr>
            <p:cNvSpPr txBox="1"/>
            <p:nvPr/>
          </p:nvSpPr>
          <p:spPr>
            <a:xfrm>
              <a:off x="8456426" y="2922758"/>
              <a:ext cx="114300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30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rPr>
                <a:t>SKILLS</a:t>
              </a:r>
            </a:p>
          </p:txBody>
        </p:sp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7182BA19-BAA7-1935-0306-6838B8587E4D}"/>
                </a:ext>
              </a:extLst>
            </p:cNvPr>
            <p:cNvSpPr txBox="1">
              <a:spLocks/>
            </p:cNvSpPr>
            <p:nvPr/>
          </p:nvSpPr>
          <p:spPr>
            <a:xfrm>
              <a:off x="8451850" y="3313588"/>
              <a:ext cx="3270250" cy="2981325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Software/Languages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React.js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React Lift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Java (Spring Boot, Spring Cloud)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HTML, CSS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 JavaScript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Git/ GitHub, Bitbucket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REST, Microservices.</a:t>
              </a:r>
            </a:p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endParaRPr lang="en-US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r>
                <a:rPr lang="en-US" dirty="0">
                  <a:solidFill>
                    <a:schemeClr val="tx2"/>
                  </a:solidFill>
                  <a:cs typeface="Arial" panose="020B0604020202020204" pitchFamily="34" charset="0"/>
                </a:rPr>
                <a:t>General Tools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Jira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Microsoft Excel, Microsoft PowerPoint, Microsoft Word.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endParaRPr lang="en-US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6744A1-6029-CA86-5130-D2CB5DC30B6B}"/>
              </a:ext>
            </a:extLst>
          </p:cNvPr>
          <p:cNvGrpSpPr/>
          <p:nvPr/>
        </p:nvGrpSpPr>
        <p:grpSpPr>
          <a:xfrm>
            <a:off x="2443786" y="571500"/>
            <a:ext cx="3529945" cy="1933778"/>
            <a:chOff x="2604947" y="571500"/>
            <a:chExt cx="2963668" cy="1933778"/>
          </a:xfrm>
        </p:grpSpPr>
        <p:sp>
          <p:nvSpPr>
            <p:cNvPr id="18" name="Text Placeholder 33">
              <a:extLst>
                <a:ext uri="{FF2B5EF4-FFF2-40B4-BE49-F238E27FC236}">
                  <a16:creationId xmlns:a16="http://schemas.microsoft.com/office/drawing/2014/main" id="{71DD4605-A964-5CFF-9311-82C144A63BC8}"/>
                </a:ext>
              </a:extLst>
            </p:cNvPr>
            <p:cNvSpPr txBox="1">
              <a:spLocks/>
            </p:cNvSpPr>
            <p:nvPr/>
          </p:nvSpPr>
          <p:spPr>
            <a:xfrm>
              <a:off x="2604947" y="571500"/>
              <a:ext cx="2963668" cy="36426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marR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Jenny Haggerty</a:t>
              </a:r>
            </a:p>
          </p:txBody>
        </p:sp>
        <p:sp>
          <p:nvSpPr>
            <p:cNvPr id="19" name="Text Placeholder 36">
              <a:extLst>
                <a:ext uri="{FF2B5EF4-FFF2-40B4-BE49-F238E27FC236}">
                  <a16:creationId xmlns:a16="http://schemas.microsoft.com/office/drawing/2014/main" id="{9CC1C61C-7B81-B17D-1FCA-6D1EE7EA2DE8}"/>
                </a:ext>
              </a:extLst>
            </p:cNvPr>
            <p:cNvSpPr txBox="1">
              <a:spLocks/>
            </p:cNvSpPr>
            <p:nvPr/>
          </p:nvSpPr>
          <p:spPr>
            <a:xfrm>
              <a:off x="2604948" y="1141930"/>
              <a:ext cx="2626645" cy="32447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/>
                <a:t>Java Full Stack Developer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592E5A9-A7C7-6815-5A9A-6D4A593AD7C4}"/>
                </a:ext>
              </a:extLst>
            </p:cNvPr>
            <p:cNvGrpSpPr/>
            <p:nvPr/>
          </p:nvGrpSpPr>
          <p:grpSpPr>
            <a:xfrm>
              <a:off x="2604947" y="1667063"/>
              <a:ext cx="2960604" cy="253627"/>
              <a:chOff x="2604948" y="1560629"/>
              <a:chExt cx="2960604" cy="25362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C490DC-85F9-D65E-EA45-8BB924D0043B}"/>
                  </a:ext>
                </a:extLst>
              </p:cNvPr>
              <p:cNvSpPr/>
              <p:nvPr/>
            </p:nvSpPr>
            <p:spPr>
              <a:xfrm>
                <a:off x="2604948" y="1777680"/>
                <a:ext cx="2743200" cy="36576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vert="horz" lIns="0" tIns="0" rIns="0" bIns="0" rtlCol="0">
                <a:no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97A9"/>
                  </a:buClr>
                  <a:buSzPct val="75000"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900" b="1" i="0" u="none" strike="noStrike" kern="0" cap="none" spc="250" normalizeH="0" baseline="0" noProof="0">
                  <a:ln>
                    <a:noFill/>
                  </a:ln>
                  <a:solidFill>
                    <a:srgbClr val="0097A9"/>
                  </a:solidFill>
                  <a:effectLst/>
                  <a:uLnTx/>
                  <a:uFillTx/>
                  <a:latin typeface="Open Sans"/>
                  <a:ea typeface="Nexa Black" charset="0"/>
                  <a:cs typeface="Nexa Black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962B50-2525-2B06-B258-8AECF97C187A}"/>
                  </a:ext>
                </a:extLst>
              </p:cNvPr>
              <p:cNvSpPr txBox="1"/>
              <p:nvPr/>
            </p:nvSpPr>
            <p:spPr>
              <a:xfrm>
                <a:off x="2615509" y="1601877"/>
                <a:ext cx="952220" cy="208489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indent="0">
                  <a:lnSpc>
                    <a:spcPct val="100000"/>
                  </a:lnSpc>
                  <a:spcBef>
                    <a:spcPts val="10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None/>
                  <a:defRPr lang="en-US" sz="900" b="1" kern="0" spc="250" baseline="0" dirty="0">
                    <a:solidFill>
                      <a:schemeClr val="accent5"/>
                    </a:solidFill>
                    <a:ea typeface="Nexa Black" charset="0"/>
                    <a:cs typeface="Nexa Black" charset="0"/>
                  </a:defRPr>
                </a:lvl1pPr>
                <a:lvl2pPr marL="6858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pc="-30">
                    <a:ea typeface="Open Sans" charset="0"/>
                    <a:cs typeface="Open Sans" charset="0"/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600" spc="-30">
                    <a:ea typeface="Open Sans" charset="0"/>
                    <a:cs typeface="Open Sans" charset="0"/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 spc="-30">
                    <a:ea typeface="Open Sans" charset="0"/>
                    <a:cs typeface="Open Sans" charset="0"/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 spc="-30">
                    <a:ea typeface="Open Sans" charset="0"/>
                    <a:cs typeface="Open Sans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buClr>
                    <a:srgbClr val="0097A9"/>
                  </a:buClr>
                </a:pPr>
                <a:r>
                  <a:rPr kern="1200" spc="300">
                    <a:solidFill>
                      <a:srgbClr val="000000"/>
                    </a:solidFill>
                    <a:latin typeface="Open Sans"/>
                    <a:ea typeface="Open Sans Extrabold" charset="0"/>
                    <a:cs typeface="Open Sans Extrabold" charset="0"/>
                  </a:rPr>
                  <a:t>EMAIL</a:t>
                </a:r>
              </a:p>
            </p:txBody>
          </p:sp>
          <p:sp>
            <p:nvSpPr>
              <p:cNvPr id="27" name="Text Placeholder 36">
                <a:extLst>
                  <a:ext uri="{FF2B5EF4-FFF2-40B4-BE49-F238E27FC236}">
                    <a16:creationId xmlns:a16="http://schemas.microsoft.com/office/drawing/2014/main" id="{9DAFDF55-3320-0D01-A26D-19DBD5E51B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639" y="1560629"/>
                <a:ext cx="1916913" cy="186101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SzPct val="100000"/>
                  <a:buFont typeface="Arial" panose="020B0604020202020204" pitchFamily="34" charset="0"/>
                  <a:buNone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/>
                  <a:buNone/>
                  <a:defRPr lang="en-US" sz="1200" b="1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35194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75188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Verdana" panose="020B0604030504040204" pitchFamily="34" charset="0"/>
                  <a:buChar char="−"/>
                  <a:defRPr lang="en-US" sz="12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0382" indent="-235194" algn="l" defTabSz="1064657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Verdana" panose="020B0604030504040204" pitchFamily="34" charset="0"/>
                  <a:buChar char="−"/>
                  <a:tabLst/>
                  <a:defRPr lang="en-US" sz="12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>
                    <a:solidFill>
                      <a:schemeClr val="tx2"/>
                    </a:solidFill>
                    <a:latin typeface="Open Sans"/>
                  </a:rPr>
                  <a:t> jjhaggerty@deloitte.com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0A8F6B-A6E2-6AE0-66F2-552FB21E9EA2}"/>
                </a:ext>
              </a:extLst>
            </p:cNvPr>
            <p:cNvGrpSpPr/>
            <p:nvPr/>
          </p:nvGrpSpPr>
          <p:grpSpPr>
            <a:xfrm>
              <a:off x="2604947" y="2202624"/>
              <a:ext cx="2743200" cy="302654"/>
              <a:chOff x="2604947" y="2132371"/>
              <a:chExt cx="2743200" cy="30265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A7669E7-7979-840D-61F1-6C959AC28443}"/>
                  </a:ext>
                </a:extLst>
              </p:cNvPr>
              <p:cNvSpPr/>
              <p:nvPr/>
            </p:nvSpPr>
            <p:spPr>
              <a:xfrm>
                <a:off x="2604947" y="2398449"/>
                <a:ext cx="2743200" cy="365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97A9"/>
                  </a:buClr>
                  <a:buSzPct val="75000"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900" b="1" i="0" u="none" strike="noStrike" kern="0" cap="none" spc="250" normalizeH="0" baseline="0" noProof="0">
                  <a:ln>
                    <a:noFill/>
                  </a:ln>
                  <a:solidFill>
                    <a:srgbClr val="0097A9"/>
                  </a:solidFill>
                  <a:effectLst/>
                  <a:uLnTx/>
                  <a:uFillTx/>
                  <a:latin typeface="Open Sans"/>
                  <a:ea typeface="Nexa Black" charset="0"/>
                  <a:cs typeface="Nexa Black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536542-820A-0721-8A9D-11A070F770F6}"/>
                  </a:ext>
                </a:extLst>
              </p:cNvPr>
              <p:cNvSpPr txBox="1"/>
              <p:nvPr/>
            </p:nvSpPr>
            <p:spPr>
              <a:xfrm>
                <a:off x="2604947" y="2132371"/>
                <a:ext cx="952220" cy="278038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indent="0">
                  <a:lnSpc>
                    <a:spcPct val="100000"/>
                  </a:lnSpc>
                  <a:spcBef>
                    <a:spcPts val="10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None/>
                  <a:defRPr lang="en-US" sz="900" b="1" kern="0" spc="250" baseline="0" dirty="0">
                    <a:solidFill>
                      <a:schemeClr val="accent5"/>
                    </a:solidFill>
                    <a:ea typeface="Nexa Black" charset="0"/>
                    <a:cs typeface="Nexa Black" charset="0"/>
                  </a:defRPr>
                </a:lvl1pPr>
                <a:lvl2pPr marL="6858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pc="-30">
                    <a:ea typeface="Open Sans" charset="0"/>
                    <a:cs typeface="Open Sans" charset="0"/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600" spc="-30">
                    <a:ea typeface="Open Sans" charset="0"/>
                    <a:cs typeface="Open Sans" charset="0"/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 spc="-30">
                    <a:ea typeface="Open Sans" charset="0"/>
                    <a:cs typeface="Open Sans" charset="0"/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500"/>
                  </a:spcBef>
                  <a:buClr>
                    <a:schemeClr val="accent5"/>
                  </a:buClr>
                  <a:buSzPct val="75000"/>
                  <a:buFont typeface="Arial" panose="020B0604020202020204" pitchFamily="34" charset="0"/>
                  <a:buChar char="•"/>
                  <a:defRPr sz="1400" spc="-30">
                    <a:ea typeface="Open Sans" charset="0"/>
                    <a:cs typeface="Open Sans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buClr>
                    <a:srgbClr val="0097A9"/>
                  </a:buClr>
                </a:pPr>
                <a:r>
                  <a:rPr kern="1200" spc="300">
                    <a:solidFill>
                      <a:srgbClr val="000000"/>
                    </a:solidFill>
                    <a:latin typeface="Open Sans"/>
                    <a:ea typeface="Open Sans Extrabold" charset="0"/>
                    <a:cs typeface="Open Sans Extrabold" charset="0"/>
                  </a:rPr>
                  <a:t>WORK</a:t>
                </a:r>
                <a:br>
                  <a:rPr kern="1200" spc="300">
                    <a:solidFill>
                      <a:srgbClr val="000000"/>
                    </a:solidFill>
                    <a:latin typeface="Open Sans"/>
                    <a:ea typeface="Open Sans Extrabold" charset="0"/>
                    <a:cs typeface="Open Sans Extrabold" charset="0"/>
                  </a:rPr>
                </a:br>
                <a:r>
                  <a:rPr kern="1200" spc="300">
                    <a:solidFill>
                      <a:srgbClr val="000000"/>
                    </a:solidFill>
                    <a:latin typeface="Open Sans"/>
                    <a:ea typeface="Open Sans Extrabold" charset="0"/>
                    <a:cs typeface="Open Sans Extrabold" charset="0"/>
                  </a:rPr>
                  <a:t>LOCATION</a:t>
                </a:r>
              </a:p>
            </p:txBody>
          </p:sp>
          <p:sp>
            <p:nvSpPr>
              <p:cNvPr id="24" name="Text Placeholder 36">
                <a:extLst>
                  <a:ext uri="{FF2B5EF4-FFF2-40B4-BE49-F238E27FC236}">
                    <a16:creationId xmlns:a16="http://schemas.microsoft.com/office/drawing/2014/main" id="{105DE170-0844-BBD3-0B70-CFC1524DBD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8640" y="2160672"/>
                <a:ext cx="1657869" cy="249737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SzPct val="100000"/>
                  <a:buFont typeface="Arial" panose="020B0604020202020204" pitchFamily="34" charset="0"/>
                  <a:buNone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/>
                  <a:buNone/>
                  <a:defRPr lang="en-US" sz="1200" b="1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35194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75188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Verdana" panose="020B0604030504040204" pitchFamily="34" charset="0"/>
                  <a:buChar char="−"/>
                  <a:defRPr lang="en-US" sz="12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0382" indent="-235194" algn="l" defTabSz="1064657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Verdana" panose="020B0604030504040204" pitchFamily="34" charset="0"/>
                  <a:buChar char="−"/>
                  <a:tabLst/>
                  <a:defRPr lang="en-US" sz="12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rPr>
                  <a:t>Rockledge, FL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BD122D-9376-2BD6-B1FB-19C83AA1234F}"/>
              </a:ext>
            </a:extLst>
          </p:cNvPr>
          <p:cNvGrpSpPr/>
          <p:nvPr/>
        </p:nvGrpSpPr>
        <p:grpSpPr>
          <a:xfrm>
            <a:off x="557344" y="2838092"/>
            <a:ext cx="7624810" cy="3529979"/>
            <a:chOff x="678296" y="2851964"/>
            <a:chExt cx="7503858" cy="3443536"/>
          </a:xfrm>
          <a:solidFill>
            <a:schemeClr val="bg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84EBC6-7CF6-F8FD-F4A8-E25A1286334C}"/>
                </a:ext>
              </a:extLst>
            </p:cNvPr>
            <p:cNvSpPr/>
            <p:nvPr/>
          </p:nvSpPr>
          <p:spPr>
            <a:xfrm>
              <a:off x="678296" y="3107424"/>
              <a:ext cx="7503858" cy="3188076"/>
            </a:xfrm>
            <a:prstGeom prst="rect">
              <a:avLst/>
            </a:prstGeom>
            <a:grpFill/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Text Placeholder 8">
              <a:extLst>
                <a:ext uri="{FF2B5EF4-FFF2-40B4-BE49-F238E27FC236}">
                  <a16:creationId xmlns:a16="http://schemas.microsoft.com/office/drawing/2014/main" id="{C03C4AC1-2757-ED90-DEFC-D745A78D9806}"/>
                </a:ext>
              </a:extLst>
            </p:cNvPr>
            <p:cNvSpPr txBox="1">
              <a:spLocks/>
            </p:cNvSpPr>
            <p:nvPr/>
          </p:nvSpPr>
          <p:spPr>
            <a:xfrm>
              <a:off x="807622" y="3247500"/>
              <a:ext cx="7374532" cy="3039000"/>
            </a:xfrm>
            <a:prstGeom prst="rect">
              <a:avLst/>
            </a:prstGeom>
            <a:grpFill/>
          </p:spPr>
          <p:txBody>
            <a:bodyPr vert="horz" lIns="0" tIns="0" rIns="0" bIns="0" rtlCol="0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1" algn="l" defTabSz="121917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>
                  <a:tab pos="1200150" algn="l"/>
                </a:tabLst>
                <a:defRPr/>
              </a:pPr>
              <a:r>
                <a:rPr lang="en-US" dirty="0">
                  <a:solidFill>
                    <a:schemeClr val="tx2"/>
                  </a:solidFill>
                  <a:cs typeface="Arial" panose="020B0604020202020204" pitchFamily="34" charset="0"/>
                </a:rPr>
                <a:t>Texas TSS- </a:t>
              </a: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Child care portal </a:t>
              </a:r>
            </a:p>
            <a:p>
              <a:pPr marL="171450" marR="0" lvl="1" indent="-171450" algn="l" defTabSz="121917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Moderation effort to childcare application process and maintenance, as well as for the public to find childcare</a:t>
              </a:r>
            </a:p>
            <a:p>
              <a:pPr marL="171450" marR="0" lvl="1" indent="-171450" algn="l" defTabSz="121917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Role: As a developer, I worked on design and workflows for different forms needed to receive and maintain childcare authorization, using the Lift framework.</a:t>
              </a:r>
            </a:p>
            <a:p>
              <a:pPr marL="171450" marR="0" lvl="1" indent="-171450" algn="l" defTabSz="121917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endParaRPr lang="en-US" sz="1050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endParaRPr lang="en-US" sz="1050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r>
                <a:rPr lang="en-US" dirty="0">
                  <a:solidFill>
                    <a:schemeClr val="tx2"/>
                  </a:solidFill>
                  <a:cs typeface="Arial" panose="020B0604020202020204" pitchFamily="34" charset="0"/>
                </a:rPr>
                <a:t>Texas TSS- </a:t>
              </a:r>
              <a:r>
                <a:rPr lang="en-US" b="0" dirty="0" err="1">
                  <a:solidFill>
                    <a:schemeClr val="tx2"/>
                  </a:solidFill>
                  <a:cs typeface="Arial" panose="020B0604020202020204" pitchFamily="34" charset="0"/>
                </a:rPr>
                <a:t>Imtrac</a:t>
              </a:r>
              <a:endParaRPr lang="en-US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Moralization effort to update the </a:t>
              </a:r>
              <a:r>
                <a:rPr lang="en-US" b="0" dirty="0" err="1">
                  <a:solidFill>
                    <a:schemeClr val="tx2"/>
                  </a:solidFill>
                  <a:cs typeface="Arial" panose="020B0604020202020204" pitchFamily="34" charset="0"/>
                </a:rPr>
                <a:t>imtrac</a:t>
              </a: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 site.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Role: update pages into react as closely as possible to the originals.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endParaRPr lang="en-US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r>
                <a:rPr lang="en-US" dirty="0">
                  <a:solidFill>
                    <a:schemeClr val="tx2"/>
                  </a:solidFill>
                  <a:cs typeface="Arial" panose="020B0604020202020204" pitchFamily="34" charset="0"/>
                </a:rPr>
                <a:t>Saic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Worked on a project to create an inhouse library for a client.</a:t>
              </a:r>
            </a:p>
            <a:p>
              <a:pPr marL="171450" lvl="1" indent="-171450" fontAlgn="base"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>
                  <a:tab pos="1200150" algn="l"/>
                </a:tabLst>
                <a:defRPr/>
              </a:pP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Role: full stack developer. Create Pages that followed the clients vision using react, create the REST </a:t>
              </a:r>
              <a:r>
                <a:rPr lang="en-US" b="0" dirty="0" err="1">
                  <a:solidFill>
                    <a:schemeClr val="tx2"/>
                  </a:solidFill>
                  <a:cs typeface="Arial" panose="020B0604020202020204" pitchFamily="34" charset="0"/>
                </a:rPr>
                <a:t>Apis</a:t>
              </a:r>
              <a:r>
                <a:rPr lang="en-US" b="0" dirty="0">
                  <a:solidFill>
                    <a:schemeClr val="tx2"/>
                  </a:solidFill>
                  <a:cs typeface="Arial" panose="020B0604020202020204" pitchFamily="34" charset="0"/>
                </a:rPr>
                <a:t> that were used in Java spring boot as well as some </a:t>
              </a:r>
              <a:r>
                <a:rPr lang="en-US" b="0" dirty="0" err="1">
                  <a:solidFill>
                    <a:schemeClr val="tx2"/>
                  </a:solidFill>
                  <a:cs typeface="Arial" panose="020B0604020202020204" pitchFamily="34" charset="0"/>
                </a:rPr>
                <a:t>aws</a:t>
              </a:r>
              <a:r>
                <a:rPr lang="en-US" b="0">
                  <a:solidFill>
                    <a:schemeClr val="tx2"/>
                  </a:solidFill>
                  <a:cs typeface="Arial" panose="020B0604020202020204" pitchFamily="34" charset="0"/>
                </a:rPr>
                <a:t> work.</a:t>
              </a:r>
              <a:endParaRPr lang="en-US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lvl="1" fontAlgn="base">
                <a:spcAft>
                  <a:spcPts val="0"/>
                </a:spcAft>
                <a:buSzTx/>
                <a:tabLst>
                  <a:tab pos="1200150" algn="l"/>
                </a:tabLst>
                <a:defRPr/>
              </a:pPr>
              <a:endParaRPr lang="en-US" b="0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marL="0" marR="0" lvl="1" indent="0" algn="l" defTabSz="121917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>
                  <a:tab pos="1200150" algn="l"/>
                </a:tabLst>
                <a:defRPr/>
              </a:pPr>
              <a:endParaRPr lang="en-US" sz="1050" dirty="0">
                <a:solidFill>
                  <a:schemeClr val="tx2"/>
                </a:solidFill>
                <a:latin typeface="Open Sans"/>
                <a:cs typeface="Arial" panose="020B0604020202020204" pitchFamily="34" charset="0"/>
              </a:endParaRPr>
            </a:p>
            <a:p>
              <a:pPr marL="0" marR="0" lvl="1" indent="0" algn="l" defTabSz="121917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>
                  <a:tab pos="1200150" algn="l"/>
                </a:tabLst>
                <a:defRPr/>
              </a:pPr>
              <a:endPara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  <a:p>
              <a:pPr marL="0" marR="0" lvl="1" indent="0" algn="l" defTabSz="121917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>
                  <a:tab pos="1200150" algn="l"/>
                </a:tabLst>
                <a:defRPr/>
              </a:pPr>
              <a:endPara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  <a:p>
              <a:pPr marL="171450" marR="0" lvl="0" indent="-17145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B944D2-A5D3-4E88-652E-AFFE44B0821A}"/>
                </a:ext>
              </a:extLst>
            </p:cNvPr>
            <p:cNvSpPr txBox="1"/>
            <p:nvPr/>
          </p:nvSpPr>
          <p:spPr>
            <a:xfrm>
              <a:off x="807622" y="2851964"/>
              <a:ext cx="30651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30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rPr>
                <a:t>RECENT EXPERIENCE</a:t>
              </a:r>
            </a:p>
          </p:txBody>
        </p:sp>
      </p:grpSp>
      <p:pic>
        <p:nvPicPr>
          <p:cNvPr id="34" name="Picture 33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9ED2E027-414B-AF45-94FE-B00A6B5C8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669463"/>
            <a:ext cx="1709928" cy="1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1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267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Wingdings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Haggerty, Jenny</dc:creator>
  <cp:lastModifiedBy>Haggerty, Jenny</cp:lastModifiedBy>
  <cp:revision>2</cp:revision>
  <dcterms:created xsi:type="dcterms:W3CDTF">2024-03-19T14:36:30Z</dcterms:created>
  <dcterms:modified xsi:type="dcterms:W3CDTF">2024-03-21T14:00:14Z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2024-03-19T14:36:30Z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9cfbb403-b558-4d96-bcce-1d11adb91448</vt:lpwstr>
  </property>
  <property fmtid="{D5CDD505-2E9C-101B-9397-08002B2CF9AE}" pid="8" name="MSIP_Label_ea60d57e-af5b-4752-ac57-3e4f28ca11dc_ContentBits">
    <vt:lpwstr>0</vt:lpwstr>
  </property>
</Properties>
</file>