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A446C-221F-457F-95ED-42A47225E905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4BE7D-49EB-42FB-B994-F446ED1ACF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97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67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069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489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20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08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82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46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79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83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3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21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1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00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6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28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C75EE2-C769-48B8-9602-72E69E378674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6563-5B10-4A5C-ACB7-C767CCC2A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816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s://www.youtube.com/watch?v=M1CHPnZfFm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7.png"/><Relationship Id="rId5" Type="http://schemas.openxmlformats.org/officeDocument/2006/relationships/image" Target="../media/image8.jpg"/><Relationship Id="rId4" Type="http://schemas.openxmlformats.org/officeDocument/2006/relationships/hyperlink" Target="https://www.youtube.com/watch?v=W8BLLhqSC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06829" y="262105"/>
            <a:ext cx="905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2060"/>
                </a:solidFill>
              </a:rPr>
              <a:t>Mentalidade de Crescimento &amp; Habilidade de Comunicação</a:t>
            </a:r>
            <a:endParaRPr lang="pt-BR" sz="2800" b="1" dirty="0">
              <a:solidFill>
                <a:srgbClr val="00206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06829" y="2264579"/>
            <a:ext cx="8834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Pelo contrário, uma mentalidade de crescimento tem tudo a ver com aprendizado e você pode acelerar o processo seguindo algumas estratégias testadas e verdadeiras.</a:t>
            </a:r>
            <a:endParaRPr lang="pt-BR" dirty="0"/>
          </a:p>
          <a:p>
            <a:r>
              <a:rPr lang="pt-BR" dirty="0"/>
              <a:t>1 Aprendizagem Contínua.</a:t>
            </a:r>
          </a:p>
          <a:p>
            <a:r>
              <a:rPr lang="pt-BR" dirty="0"/>
              <a:t>2 Estar comprometido.</a:t>
            </a:r>
          </a:p>
          <a:p>
            <a:r>
              <a:rPr lang="pt-BR" dirty="0"/>
              <a:t>3 Desenvolver a </a:t>
            </a:r>
            <a:r>
              <a:rPr lang="pt-BR" dirty="0" err="1"/>
              <a:t>auto-estima</a:t>
            </a:r>
            <a:r>
              <a:rPr lang="pt-BR" dirty="0"/>
              <a:t> saudável.</a:t>
            </a:r>
          </a:p>
          <a:p>
            <a:r>
              <a:rPr lang="pt-BR" dirty="0"/>
              <a:t>4 Trabalhe na sua perspectiva.</a:t>
            </a:r>
          </a:p>
          <a:p>
            <a:r>
              <a:rPr lang="pt-BR" dirty="0"/>
              <a:t>5 Estabeleça metas efetivas.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92769" y="1542665"/>
            <a:ext cx="673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Mentalidade de Crescimento</a:t>
            </a:r>
            <a:endParaRPr lang="pt-BR" sz="20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81919" y="5448600"/>
            <a:ext cx="63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4"/>
              </a:rPr>
              <a:t>https://www.youtube.com/watch?v=M1CHPnZfFmU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02" y="2972197"/>
            <a:ext cx="4673677" cy="3441855"/>
          </a:xfrm>
          <a:prstGeom prst="rect">
            <a:avLst/>
          </a:prstGeom>
        </p:spPr>
      </p:pic>
      <p:pic>
        <p:nvPicPr>
          <p:cNvPr id="16" name="Áudio 1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431"/>
    </mc:Choice>
    <mc:Fallback>
      <p:transition spd="slow" advTm="142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46219" y="1918953"/>
            <a:ext cx="9440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falamos de competências de </a:t>
            </a:r>
            <a:r>
              <a:rPr lang="pt-BR" b="1" dirty="0"/>
              <a:t>comunicação</a:t>
            </a:r>
            <a:r>
              <a:rPr lang="pt-BR" dirty="0"/>
              <a:t>, nos referimos à capacidade de transmitir mensagens que gerem compreensão e feedback e também o oposto, de compreender e dar o feedback adequado às mensagens recebidas</a:t>
            </a:r>
            <a:r>
              <a:rPr lang="pt-BR" dirty="0" smtClean="0"/>
              <a:t>.... Ouvir </a:t>
            </a:r>
            <a:r>
              <a:rPr lang="pt-BR" dirty="0"/>
              <a:t>a mensagem, processá-la e fornecer a resposta adequada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comunicação é necessário alguns princípios como: clareza, humildade, empatia, responsabilidade, atenção...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05319" y="610243"/>
            <a:ext cx="627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Habilidade de Comunicação</a:t>
            </a:r>
            <a:endParaRPr lang="pt-BR" sz="20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17053" y="4129756"/>
            <a:ext cx="61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4"/>
              </a:rPr>
              <a:t>https://www.youtube.com/watch?v=W8BLLhqSCNE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74" y="3995981"/>
            <a:ext cx="3823595" cy="230371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22815" y="4858878"/>
            <a:ext cx="8487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Grupo: Proa</a:t>
            </a:r>
          </a:p>
          <a:p>
            <a:r>
              <a:rPr lang="pt-BR" b="1" dirty="0" err="1" smtClean="0">
                <a:solidFill>
                  <a:schemeClr val="bg1"/>
                </a:solidFill>
              </a:rPr>
              <a:t>Juh</a:t>
            </a:r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b="1" dirty="0" err="1" smtClean="0">
                <a:solidFill>
                  <a:schemeClr val="bg1"/>
                </a:solidFill>
              </a:rPr>
              <a:t>Babiy</a:t>
            </a:r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Maicon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Ed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Eduardo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5" name="Áudio 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4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101"/>
    </mc:Choice>
    <mc:Fallback>
      <p:transition spd="slow" advTm="1261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36</Words>
  <Application>Microsoft Office PowerPoint</Application>
  <PresentationFormat>Widescreen</PresentationFormat>
  <Paragraphs>19</Paragraphs>
  <Slides>2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Íon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6</cp:revision>
  <dcterms:created xsi:type="dcterms:W3CDTF">2021-03-17T19:39:21Z</dcterms:created>
  <dcterms:modified xsi:type="dcterms:W3CDTF">2021-03-17T20:21:30Z</dcterms:modified>
</cp:coreProperties>
</file>