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6" r:id="rId3"/>
    <p:sldId id="277" r:id="rId4"/>
    <p:sldId id="27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4E59C"/>
    <a:srgbClr val="C0C0C0"/>
    <a:srgbClr val="1D208F"/>
    <a:srgbClr val="211E54"/>
    <a:srgbClr val="B2B2B2"/>
    <a:srgbClr val="D476D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2" autoAdjust="0"/>
    <p:restoredTop sz="85489" autoAdjust="0"/>
  </p:normalViewPr>
  <p:slideViewPr>
    <p:cSldViewPr>
      <p:cViewPr>
        <p:scale>
          <a:sx n="66" d="100"/>
          <a:sy n="66" d="100"/>
        </p:scale>
        <p:origin x="-86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smtClean="0"/>
              <a:t>CÁC PHÂN KHÚC DỮ LIỆU MẠNH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MAE (dữ liệu cục bộ)</c:v>
                </c:pt>
              </c:strCache>
            </c:strRef>
          </c:tx>
          <c:invertIfNegative val="0"/>
          <c:val>
            <c:numRef>
              <c:f>Sheet1!$H$5:$H$37</c:f>
              <c:numCache>
                <c:formatCode>General</c:formatCode>
                <c:ptCount val="33"/>
                <c:pt idx="0">
                  <c:v>0.43371999999999999</c:v>
                </c:pt>
                <c:pt idx="1">
                  <c:v>0.48457</c:v>
                </c:pt>
                <c:pt idx="2">
                  <c:v>0.56927000000000005</c:v>
                </c:pt>
                <c:pt idx="3">
                  <c:v>0.57842000000000005</c:v>
                </c:pt>
                <c:pt idx="4">
                  <c:v>0.60074000000000005</c:v>
                </c:pt>
                <c:pt idx="5">
                  <c:v>0.60994999999999999</c:v>
                </c:pt>
                <c:pt idx="6">
                  <c:v>0.61212</c:v>
                </c:pt>
                <c:pt idx="7">
                  <c:v>0.61438000000000004</c:v>
                </c:pt>
                <c:pt idx="8">
                  <c:v>0.61633000000000004</c:v>
                </c:pt>
                <c:pt idx="9">
                  <c:v>0.63944999999999996</c:v>
                </c:pt>
                <c:pt idx="10">
                  <c:v>0.67542999999999997</c:v>
                </c:pt>
                <c:pt idx="11">
                  <c:v>0.68347999999999998</c:v>
                </c:pt>
                <c:pt idx="12">
                  <c:v>0.69206000000000001</c:v>
                </c:pt>
                <c:pt idx="13">
                  <c:v>0.69549000000000005</c:v>
                </c:pt>
                <c:pt idx="14">
                  <c:v>0.71158999999999994</c:v>
                </c:pt>
                <c:pt idx="15">
                  <c:v>0.71413000000000004</c:v>
                </c:pt>
                <c:pt idx="16">
                  <c:v>0.71543999999999996</c:v>
                </c:pt>
                <c:pt idx="17">
                  <c:v>0.73028000000000004</c:v>
                </c:pt>
                <c:pt idx="18">
                  <c:v>0.74460999999999999</c:v>
                </c:pt>
                <c:pt idx="19">
                  <c:v>0.74948999999999999</c:v>
                </c:pt>
                <c:pt idx="20">
                  <c:v>0.78363000000000005</c:v>
                </c:pt>
                <c:pt idx="21">
                  <c:v>0.78476000000000001</c:v>
                </c:pt>
                <c:pt idx="22">
                  <c:v>0.81525999999999998</c:v>
                </c:pt>
                <c:pt idx="23">
                  <c:v>0.82394999999999996</c:v>
                </c:pt>
                <c:pt idx="24">
                  <c:v>0.83838000000000001</c:v>
                </c:pt>
                <c:pt idx="25">
                  <c:v>0.85680999999999996</c:v>
                </c:pt>
                <c:pt idx="26">
                  <c:v>0.86453999999999998</c:v>
                </c:pt>
                <c:pt idx="27">
                  <c:v>0.86741999999999997</c:v>
                </c:pt>
                <c:pt idx="28">
                  <c:v>0.89246000000000003</c:v>
                </c:pt>
                <c:pt idx="29">
                  <c:v>0.98585999999999996</c:v>
                </c:pt>
                <c:pt idx="30">
                  <c:v>1.11469</c:v>
                </c:pt>
                <c:pt idx="31">
                  <c:v>1.1355299999999999</c:v>
                </c:pt>
                <c:pt idx="32">
                  <c:v>1.1924999999999999</c:v>
                </c:pt>
              </c:numCache>
            </c:numRef>
          </c:val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MAE (dữ liệu toàn cục)</c:v>
                </c:pt>
              </c:strCache>
            </c:strRef>
          </c:tx>
          <c:invertIfNegative val="0"/>
          <c:val>
            <c:numRef>
              <c:f>Sheet1!$I$5:$I$37</c:f>
              <c:numCache>
                <c:formatCode>General</c:formatCode>
                <c:ptCount val="33"/>
                <c:pt idx="0">
                  <c:v>0.44669999999999999</c:v>
                </c:pt>
                <c:pt idx="1">
                  <c:v>0.49132999999999999</c:v>
                </c:pt>
                <c:pt idx="2">
                  <c:v>0.57272999999999996</c:v>
                </c:pt>
                <c:pt idx="3">
                  <c:v>0.63944999999999996</c:v>
                </c:pt>
                <c:pt idx="4">
                  <c:v>0.61275000000000002</c:v>
                </c:pt>
                <c:pt idx="5">
                  <c:v>0.67334000000000005</c:v>
                </c:pt>
                <c:pt idx="6">
                  <c:v>0.61541999999999997</c:v>
                </c:pt>
                <c:pt idx="7">
                  <c:v>0.61941999999999997</c:v>
                </c:pt>
                <c:pt idx="8">
                  <c:v>0.61753999999999998</c:v>
                </c:pt>
                <c:pt idx="9">
                  <c:v>0.64539000000000002</c:v>
                </c:pt>
                <c:pt idx="10">
                  <c:v>0.81828999999999996</c:v>
                </c:pt>
                <c:pt idx="11">
                  <c:v>0.76044</c:v>
                </c:pt>
                <c:pt idx="12">
                  <c:v>0.90042999999999995</c:v>
                </c:pt>
                <c:pt idx="13">
                  <c:v>0.95582999999999996</c:v>
                </c:pt>
                <c:pt idx="14">
                  <c:v>0.76932</c:v>
                </c:pt>
                <c:pt idx="15">
                  <c:v>0.91596</c:v>
                </c:pt>
                <c:pt idx="16">
                  <c:v>0.71543999999999996</c:v>
                </c:pt>
                <c:pt idx="17">
                  <c:v>0.76854</c:v>
                </c:pt>
                <c:pt idx="18">
                  <c:v>0.88036000000000003</c:v>
                </c:pt>
                <c:pt idx="19">
                  <c:v>0.76366999999999996</c:v>
                </c:pt>
                <c:pt idx="20">
                  <c:v>0.96780999999999995</c:v>
                </c:pt>
                <c:pt idx="21">
                  <c:v>0.89334999999999998</c:v>
                </c:pt>
                <c:pt idx="22">
                  <c:v>0.81996000000000002</c:v>
                </c:pt>
                <c:pt idx="23">
                  <c:v>0.88522000000000001</c:v>
                </c:pt>
                <c:pt idx="24">
                  <c:v>0.91554999999999997</c:v>
                </c:pt>
                <c:pt idx="25">
                  <c:v>0.92657999999999996</c:v>
                </c:pt>
                <c:pt idx="26">
                  <c:v>1.04721</c:v>
                </c:pt>
                <c:pt idx="27">
                  <c:v>0.89478000000000002</c:v>
                </c:pt>
                <c:pt idx="28">
                  <c:v>1.05671</c:v>
                </c:pt>
                <c:pt idx="29">
                  <c:v>1.00841</c:v>
                </c:pt>
                <c:pt idx="30">
                  <c:v>1.17238</c:v>
                </c:pt>
                <c:pt idx="31">
                  <c:v>1.16709</c:v>
                </c:pt>
                <c:pt idx="32">
                  <c:v>1.19337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4222336"/>
        <c:axId val="24638976"/>
      </c:barChart>
      <c:catAx>
        <c:axId val="24222336"/>
        <c:scaling>
          <c:orientation val="minMax"/>
        </c:scaling>
        <c:delete val="0"/>
        <c:axPos val="b"/>
        <c:majorTickMark val="none"/>
        <c:minorTickMark val="none"/>
        <c:tickLblPos val="nextTo"/>
        <c:crossAx val="24638976"/>
        <c:crosses val="autoZero"/>
        <c:auto val="1"/>
        <c:lblAlgn val="ctr"/>
        <c:lblOffset val="100"/>
        <c:noMultiLvlLbl val="0"/>
      </c:catAx>
      <c:valAx>
        <c:axId val="24638976"/>
        <c:scaling>
          <c:orientation val="minMax"/>
          <c:max val="1.2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42223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Sheet1!$J$4</c:f>
              <c:strCache>
                <c:ptCount val="1"/>
                <c:pt idx="0">
                  <c:v>Hệ số biến thiên CV</c:v>
                </c:pt>
              </c:strCache>
            </c:strRef>
          </c:tx>
          <c:invertIfNegative val="0"/>
          <c:val>
            <c:numRef>
              <c:f>Sheet1!$J$5:$J$37</c:f>
              <c:numCache>
                <c:formatCode>General</c:formatCode>
                <c:ptCount val="33"/>
                <c:pt idx="0">
                  <c:v>0.158203177</c:v>
                </c:pt>
                <c:pt idx="1">
                  <c:v>0.18174416099999999</c:v>
                </c:pt>
                <c:pt idx="2">
                  <c:v>0.18964369</c:v>
                </c:pt>
                <c:pt idx="3">
                  <c:v>0.17714198</c:v>
                </c:pt>
                <c:pt idx="4">
                  <c:v>0.19185343799999999</c:v>
                </c:pt>
                <c:pt idx="5">
                  <c:v>0.189985244</c:v>
                </c:pt>
                <c:pt idx="6">
                  <c:v>0.17963890299999999</c:v>
                </c:pt>
                <c:pt idx="7">
                  <c:v>0.115879779</c:v>
                </c:pt>
                <c:pt idx="8">
                  <c:v>0.18963047799999999</c:v>
                </c:pt>
                <c:pt idx="9">
                  <c:v>0.20807787</c:v>
                </c:pt>
                <c:pt idx="10">
                  <c:v>0.17070911</c:v>
                </c:pt>
                <c:pt idx="11">
                  <c:v>0.19095328</c:v>
                </c:pt>
                <c:pt idx="12">
                  <c:v>0.21114260900000001</c:v>
                </c:pt>
                <c:pt idx="13">
                  <c:v>0.15341355700000001</c:v>
                </c:pt>
                <c:pt idx="14">
                  <c:v>0.20675110799999999</c:v>
                </c:pt>
                <c:pt idx="15">
                  <c:v>0.20625078999999999</c:v>
                </c:pt>
                <c:pt idx="16">
                  <c:v>0.14167753599999999</c:v>
                </c:pt>
                <c:pt idx="17">
                  <c:v>0.216655024</c:v>
                </c:pt>
                <c:pt idx="18">
                  <c:v>0.18784687999999999</c:v>
                </c:pt>
                <c:pt idx="19">
                  <c:v>0.19273642399999999</c:v>
                </c:pt>
                <c:pt idx="20">
                  <c:v>0.203756563</c:v>
                </c:pt>
                <c:pt idx="21">
                  <c:v>0.21478557000000001</c:v>
                </c:pt>
                <c:pt idx="22">
                  <c:v>0.20272359300000001</c:v>
                </c:pt>
                <c:pt idx="23">
                  <c:v>0.18573738100000001</c:v>
                </c:pt>
                <c:pt idx="24">
                  <c:v>0.20724743200000001</c:v>
                </c:pt>
                <c:pt idx="25">
                  <c:v>0.189441417</c:v>
                </c:pt>
                <c:pt idx="26">
                  <c:v>0.176259894</c:v>
                </c:pt>
                <c:pt idx="27">
                  <c:v>0.222321878</c:v>
                </c:pt>
                <c:pt idx="28">
                  <c:v>0.21256897699999999</c:v>
                </c:pt>
                <c:pt idx="29">
                  <c:v>0.18680877200000001</c:v>
                </c:pt>
                <c:pt idx="30">
                  <c:v>0.197316145</c:v>
                </c:pt>
                <c:pt idx="31">
                  <c:v>0.19922336399999999</c:v>
                </c:pt>
                <c:pt idx="32">
                  <c:v>0.22683674400000001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4764416"/>
        <c:axId val="24766336"/>
      </c:barChart>
      <c:catAx>
        <c:axId val="24764416"/>
        <c:scaling>
          <c:orientation val="minMax"/>
        </c:scaling>
        <c:delete val="0"/>
        <c:axPos val="b"/>
        <c:majorTickMark val="none"/>
        <c:minorTickMark val="none"/>
        <c:tickLblPos val="nextTo"/>
        <c:crossAx val="24766336"/>
        <c:crosses val="autoZero"/>
        <c:auto val="1"/>
        <c:lblAlgn val="ctr"/>
        <c:lblOffset val="100"/>
        <c:noMultiLvlLbl val="0"/>
      </c:catAx>
      <c:valAx>
        <c:axId val="24766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47644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Trung bình số đánh giá cho 1 địa điểm</c:v>
                </c:pt>
              </c:strCache>
            </c:strRef>
          </c:tx>
          <c:invertIfNegative val="0"/>
          <c:val>
            <c:numRef>
              <c:f>Sheet1!$K$5:$K$37</c:f>
              <c:numCache>
                <c:formatCode>General</c:formatCode>
                <c:ptCount val="33"/>
                <c:pt idx="0">
                  <c:v>4.7857142860000002</c:v>
                </c:pt>
                <c:pt idx="1">
                  <c:v>7.4210526320000003</c:v>
                </c:pt>
                <c:pt idx="2">
                  <c:v>7.7222222220000001</c:v>
                </c:pt>
                <c:pt idx="3">
                  <c:v>8.3157894740000007</c:v>
                </c:pt>
                <c:pt idx="4">
                  <c:v>6.4</c:v>
                </c:pt>
                <c:pt idx="5">
                  <c:v>6.7</c:v>
                </c:pt>
                <c:pt idx="6">
                  <c:v>6.7647058820000003</c:v>
                </c:pt>
                <c:pt idx="7">
                  <c:v>2.2999999999999998</c:v>
                </c:pt>
                <c:pt idx="8">
                  <c:v>6.7777777779999999</c:v>
                </c:pt>
                <c:pt idx="9">
                  <c:v>15.1</c:v>
                </c:pt>
                <c:pt idx="10">
                  <c:v>8.4499999999999993</c:v>
                </c:pt>
                <c:pt idx="11">
                  <c:v>7.4444444440000002</c:v>
                </c:pt>
                <c:pt idx="12">
                  <c:v>10.26315789</c:v>
                </c:pt>
                <c:pt idx="13">
                  <c:v>5.6111111109999996</c:v>
                </c:pt>
                <c:pt idx="14">
                  <c:v>7.8421052629999997</c:v>
                </c:pt>
                <c:pt idx="15">
                  <c:v>12.36842105</c:v>
                </c:pt>
                <c:pt idx="16">
                  <c:v>3.888888889</c:v>
                </c:pt>
                <c:pt idx="17">
                  <c:v>16.5</c:v>
                </c:pt>
                <c:pt idx="18">
                  <c:v>9.25</c:v>
                </c:pt>
                <c:pt idx="19">
                  <c:v>8.6111111109999996</c:v>
                </c:pt>
                <c:pt idx="20">
                  <c:v>11.5</c:v>
                </c:pt>
                <c:pt idx="21">
                  <c:v>14.3</c:v>
                </c:pt>
                <c:pt idx="22">
                  <c:v>13.57894737</c:v>
                </c:pt>
                <c:pt idx="23">
                  <c:v>7.1578947370000003</c:v>
                </c:pt>
                <c:pt idx="24">
                  <c:v>10.11111111</c:v>
                </c:pt>
                <c:pt idx="25">
                  <c:v>7.3684210529999996</c:v>
                </c:pt>
                <c:pt idx="26">
                  <c:v>7.7</c:v>
                </c:pt>
                <c:pt idx="27">
                  <c:v>22.5</c:v>
                </c:pt>
                <c:pt idx="28">
                  <c:v>14.94736842</c:v>
                </c:pt>
                <c:pt idx="29">
                  <c:v>6.2352941179999997</c:v>
                </c:pt>
                <c:pt idx="30">
                  <c:v>13.25</c:v>
                </c:pt>
                <c:pt idx="31">
                  <c:v>8.75</c:v>
                </c:pt>
                <c:pt idx="32">
                  <c:v>9.5833333330000006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4788352"/>
        <c:axId val="26967424"/>
      </c:barChart>
      <c:catAx>
        <c:axId val="24788352"/>
        <c:scaling>
          <c:orientation val="minMax"/>
        </c:scaling>
        <c:delete val="0"/>
        <c:axPos val="b"/>
        <c:majorTickMark val="none"/>
        <c:minorTickMark val="none"/>
        <c:tickLblPos val="nextTo"/>
        <c:crossAx val="26967424"/>
        <c:crosses val="autoZero"/>
        <c:auto val="1"/>
        <c:lblAlgn val="ctr"/>
        <c:lblOffset val="100"/>
        <c:noMultiLvlLbl val="0"/>
      </c:catAx>
      <c:valAx>
        <c:axId val="26967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47883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Tổng số đánh giá</c:v>
                </c:pt>
              </c:strCache>
            </c:strRef>
          </c:tx>
          <c:invertIfNegative val="0"/>
          <c:val>
            <c:numRef>
              <c:f>Sheet1!$L$5:$L$37</c:f>
              <c:numCache>
                <c:formatCode>General</c:formatCode>
                <c:ptCount val="33"/>
                <c:pt idx="0">
                  <c:v>67</c:v>
                </c:pt>
                <c:pt idx="1">
                  <c:v>141</c:v>
                </c:pt>
                <c:pt idx="2">
                  <c:v>139</c:v>
                </c:pt>
                <c:pt idx="3">
                  <c:v>158</c:v>
                </c:pt>
                <c:pt idx="4">
                  <c:v>96</c:v>
                </c:pt>
                <c:pt idx="5">
                  <c:v>134</c:v>
                </c:pt>
                <c:pt idx="6">
                  <c:v>115</c:v>
                </c:pt>
                <c:pt idx="7">
                  <c:v>23</c:v>
                </c:pt>
                <c:pt idx="8">
                  <c:v>122</c:v>
                </c:pt>
                <c:pt idx="9">
                  <c:v>302</c:v>
                </c:pt>
                <c:pt idx="10">
                  <c:v>169</c:v>
                </c:pt>
                <c:pt idx="11">
                  <c:v>134</c:v>
                </c:pt>
                <c:pt idx="12">
                  <c:v>195</c:v>
                </c:pt>
                <c:pt idx="13">
                  <c:v>101</c:v>
                </c:pt>
                <c:pt idx="14">
                  <c:v>149</c:v>
                </c:pt>
                <c:pt idx="15">
                  <c:v>235</c:v>
                </c:pt>
                <c:pt idx="16">
                  <c:v>70</c:v>
                </c:pt>
                <c:pt idx="17">
                  <c:v>330</c:v>
                </c:pt>
                <c:pt idx="18">
                  <c:v>185</c:v>
                </c:pt>
                <c:pt idx="19">
                  <c:v>155</c:v>
                </c:pt>
                <c:pt idx="20">
                  <c:v>230</c:v>
                </c:pt>
                <c:pt idx="21">
                  <c:v>286</c:v>
                </c:pt>
                <c:pt idx="22">
                  <c:v>258</c:v>
                </c:pt>
                <c:pt idx="23">
                  <c:v>136</c:v>
                </c:pt>
                <c:pt idx="24">
                  <c:v>182</c:v>
                </c:pt>
                <c:pt idx="25">
                  <c:v>140</c:v>
                </c:pt>
                <c:pt idx="26">
                  <c:v>154</c:v>
                </c:pt>
                <c:pt idx="27">
                  <c:v>450</c:v>
                </c:pt>
                <c:pt idx="28">
                  <c:v>284</c:v>
                </c:pt>
                <c:pt idx="29">
                  <c:v>106</c:v>
                </c:pt>
                <c:pt idx="30">
                  <c:v>265</c:v>
                </c:pt>
                <c:pt idx="31">
                  <c:v>175</c:v>
                </c:pt>
                <c:pt idx="32">
                  <c:v>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4793856"/>
        <c:axId val="24796544"/>
      </c:barChart>
      <c:catAx>
        <c:axId val="24793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24796544"/>
        <c:crosses val="autoZero"/>
        <c:auto val="1"/>
        <c:lblAlgn val="ctr"/>
        <c:lblOffset val="100"/>
        <c:noMultiLvlLbl val="0"/>
      </c:catAx>
      <c:valAx>
        <c:axId val="247965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47938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B3-9617-4538-8898-15612BC9EBFE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32F6-B34F-448F-8B73-DEEE9795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66800" y="464820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29000" y="4267200"/>
            <a:ext cx="51816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1371600" cy="152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828800" y="6477000"/>
            <a:ext cx="838200" cy="152400"/>
          </a:xfrm>
        </p:spPr>
        <p:txBody>
          <a:bodyPr/>
          <a:lstStyle>
            <a:lvl1pPr>
              <a:defRPr/>
            </a:lvl1pPr>
          </a:lstStyle>
          <a:p>
            <a:fld id="{A557F3D1-8D74-444E-8A8A-ECD7074060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gray">
          <a:xfrm>
            <a:off x="444500" y="6375400"/>
            <a:ext cx="5257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221412"/>
            <a:ext cx="1790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987375"/>
            <a:ext cx="762000" cy="79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B85D1-D0F0-41DD-A956-643097DDA8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6700"/>
            <a:ext cx="2057400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6700"/>
            <a:ext cx="6019800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B2B9C-7ACF-4D79-AF7C-4A4CA10E13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E3117-1AE7-4ACC-839B-C69B4E3F6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8CB06-C38E-454F-B932-4DDABA86238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EA446-2F36-4C8C-9C0B-AE3BB5AC21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D7A02-9E33-47F6-B66F-41C4B4A93D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67B3E-DD85-4BA0-B6F8-040D87324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CBEE3-1AE9-4D6C-993B-527A8F067D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F72CC-CB2E-4D20-B91E-0AA8524F28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8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F55D-BE96-4F61-8300-CB46F6AFDB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97625"/>
            <a:ext cx="17907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5151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397625"/>
            <a:ext cx="1790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8600" y="65151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DF6EF32-F62F-4E88-84E6-506F77E74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987375"/>
            <a:ext cx="762000" cy="79442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43728" y="282014"/>
          <a:ext cx="8656544" cy="629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52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85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http://www.uit.edu.vn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117-1AE7-4ACC-839B-C69B4E3F6E5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37590" y="277188"/>
          <a:ext cx="8668820" cy="630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333891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9d">
  <a:themeElements>
    <a:clrScheme name="217tgp_cube_dark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cdb2004219d</Template>
  <TotalTime>1360</TotalTime>
  <Words>40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cdb2004219d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LEHIEU</dc:creator>
  <cp:lastModifiedBy>Minsu</cp:lastModifiedBy>
  <cp:revision>238</cp:revision>
  <dcterms:created xsi:type="dcterms:W3CDTF">2012-01-30T05:10:08Z</dcterms:created>
  <dcterms:modified xsi:type="dcterms:W3CDTF">2012-02-18T04:28:12Z</dcterms:modified>
</cp:coreProperties>
</file>