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7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59C"/>
    <a:srgbClr val="C0C0C0"/>
    <a:srgbClr val="1D208F"/>
    <a:srgbClr val="211E54"/>
    <a:srgbClr val="DDDDDD"/>
    <a:srgbClr val="B2B2B2"/>
    <a:srgbClr val="D476D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42" autoAdjust="0"/>
    <p:restoredTop sz="92027" autoAdjust="0"/>
  </p:normalViewPr>
  <p:slideViewPr>
    <p:cSldViewPr>
      <p:cViewPr>
        <p:scale>
          <a:sx n="70" d="100"/>
          <a:sy n="70" d="100"/>
        </p:scale>
        <p:origin x="-7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00B3-9617-4538-8898-15612BC9EBF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32F6-B34F-448F-8B73-DEEE9795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066800" y="4648200"/>
            <a:ext cx="7543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429000" y="4267200"/>
            <a:ext cx="518160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1371600" cy="152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828800" y="6477000"/>
            <a:ext cx="838200" cy="152400"/>
          </a:xfrm>
        </p:spPr>
        <p:txBody>
          <a:bodyPr/>
          <a:lstStyle>
            <a:lvl1pPr>
              <a:defRPr/>
            </a:lvl1pPr>
          </a:lstStyle>
          <a:p>
            <a:fld id="{A557F3D1-8D74-444E-8A8A-ECD7074060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gray">
          <a:xfrm>
            <a:off x="444500" y="6375400"/>
            <a:ext cx="5257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221412"/>
            <a:ext cx="17907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987375"/>
            <a:ext cx="762000" cy="79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B85D1-D0F0-41DD-A956-643097DDA8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6700"/>
            <a:ext cx="2057400" cy="613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6700"/>
            <a:ext cx="6019800" cy="613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B2B9C-7ACF-4D79-AF7C-4A4CA10E13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E3117-1AE7-4ACC-839B-C69B4E3F6E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8CB06-C38E-454F-B932-4DDABA86238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EA446-2F36-4C8C-9C0B-AE3BB5AC21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D7A02-9E33-47F6-B66F-41C4B4A93D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67B3E-DD85-4BA0-B6F8-040D87324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CBEE3-1AE9-4D6C-993B-527A8F067D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F72CC-CB2E-4D20-B91E-0AA8524F28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8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F55D-BE96-4F61-8300-CB46F6AFDB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66700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9400" y="65151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397625"/>
            <a:ext cx="17907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8600" y="65151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DF6EF32-F62F-4E88-84E6-506F77E744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304800" y="6553200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987375"/>
            <a:ext cx="762000" cy="794425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038600"/>
            <a:ext cx="7543800" cy="838200"/>
          </a:xfrm>
        </p:spPr>
        <p:txBody>
          <a:bodyPr/>
          <a:lstStyle/>
          <a:p>
            <a:pPr algn="ctr"/>
            <a:r>
              <a:rPr lang="en-US" sz="4800" smtClean="0"/>
              <a:t>HỎI ĐÁP</a:t>
            </a:r>
            <a:endParaRPr lang="en-US" sz="4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3641" y="6412468"/>
            <a:ext cx="553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Trường ĐH Công Nghệ Thông Tin – ĐHQG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57F3D1-8D74-444E-8A8A-ECD7074060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chọn Android?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453187"/>
            <a:ext cx="1790700" cy="307975"/>
          </a:xfrm>
        </p:spPr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 descr="C:\Users\LEHIEU\Desktop\img\i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26" y="1168213"/>
            <a:ext cx="1416350" cy="269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HIEU\Desktop\img\window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02" y="1219200"/>
            <a:ext cx="158419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EHIEU\Desktop\img\andro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529" y="1066800"/>
            <a:ext cx="1665438" cy="279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30211" y="39624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Windows Phone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31364" y="396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Android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68984" y="3962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iOS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4648200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Giải trí, trò chơi.</a:t>
            </a:r>
            <a:endParaRPr lang="en-US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Chi phí tốn kém.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4715470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Ra đời </a:t>
            </a:r>
            <a:r>
              <a:rPr lang="en-US" smtClean="0"/>
              <a:t>sau.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Ít </a:t>
            </a:r>
            <a:r>
              <a:rPr lang="en-US" smtClean="0"/>
              <a:t>nhà phát </a:t>
            </a:r>
            <a:r>
              <a:rPr lang="en-US" smtClean="0"/>
              <a:t>triển.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Ít </a:t>
            </a:r>
            <a:r>
              <a:rPr lang="en-US" smtClean="0"/>
              <a:t>người dùng.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4648200"/>
            <a:ext cx="248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Mã nguồn mở.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Đa dạng.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Chiếm thị phần lớn.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Chi phí rẻ.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Tại sao dùng </a:t>
            </a:r>
            <a:r>
              <a:rPr lang="en-US" sz="3200" smtClean="0"/>
              <a:t>dịch vụ web WCF4</a:t>
            </a:r>
            <a:r>
              <a:rPr lang="en-US" sz="3200" smtClean="0"/>
              <a:t>?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453187"/>
            <a:ext cx="1790700" cy="307975"/>
          </a:xfrm>
        </p:spPr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7690" y="3686909"/>
            <a:ext cx="2023110" cy="1037492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Dịch vụ web</a:t>
            </a:r>
            <a:br>
              <a:rPr lang="en-US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i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(Web service)</a:t>
            </a:r>
            <a:endParaRPr lang="en-US" sz="1600" b="1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1054198" y="5383823"/>
            <a:ext cx="1037492" cy="864577"/>
          </a:xfrm>
          <a:prstGeom prst="can">
            <a:avLst/>
          </a:prstGeom>
          <a:solidFill>
            <a:schemeClr val="tx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 sở </a:t>
            </a:r>
            <a:br>
              <a:rPr lang="en-US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 liệu</a:t>
            </a:r>
            <a:endParaRPr lang="en-US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H="1">
            <a:off x="1572944" y="4724401"/>
            <a:ext cx="6301" cy="65942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Users\LEHIEU\Desktop\img\i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13259" y="3650406"/>
            <a:ext cx="362218" cy="6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LEHIEU\Desktop\img\window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06509" y="5450910"/>
            <a:ext cx="405144" cy="6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LEHIEU\Desktop\img\andro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65344" y="4701026"/>
            <a:ext cx="425920" cy="7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HIEU\Desktop\img\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8" y="1497673"/>
            <a:ext cx="1069203" cy="86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HIEU\Desktop\img\ip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793750" cy="98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HIEU\Desktop\img\lapto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6773">
            <a:off x="1513531" y="1307956"/>
            <a:ext cx="1187179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EHIEU\Desktop\img\MA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23" y="2426208"/>
            <a:ext cx="1113077" cy="69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946200" y="2819400"/>
            <a:ext cx="107999" cy="6707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79245" y="2819400"/>
            <a:ext cx="256222" cy="6707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91690" y="3003804"/>
            <a:ext cx="750951" cy="4863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55712" y="3490111"/>
            <a:ext cx="947069" cy="25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19400" y="3981341"/>
            <a:ext cx="1295400" cy="133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2757028" y="4495799"/>
            <a:ext cx="1042536" cy="2286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2438400" y="4724401"/>
            <a:ext cx="609600" cy="5372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/>
          <p:cNvSpPr txBox="1"/>
          <p:nvPr/>
        </p:nvSpPr>
        <p:spPr>
          <a:xfrm>
            <a:off x="198928" y="990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Linux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049" name="TextBox 1048"/>
          <p:cNvSpPr txBox="1"/>
          <p:nvPr/>
        </p:nvSpPr>
        <p:spPr>
          <a:xfrm>
            <a:off x="1524000" y="9906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Windows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03158" y="131300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iOS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050" name="TextBox 1049"/>
          <p:cNvSpPr txBox="1"/>
          <p:nvPr/>
        </p:nvSpPr>
        <p:spPr>
          <a:xfrm>
            <a:off x="637733" y="24500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PC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24613" y="24061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Laptop</a:t>
            </a:r>
            <a:endParaRPr lang="en-US"/>
          </a:p>
        </p:txBody>
      </p:sp>
      <p:sp>
        <p:nvSpPr>
          <p:cNvPr id="1052" name="TextBox 1051"/>
          <p:cNvSpPr txBox="1"/>
          <p:nvPr/>
        </p:nvSpPr>
        <p:spPr>
          <a:xfrm>
            <a:off x="3289305" y="4326522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Smartphone</a:t>
            </a:r>
            <a:endParaRPr lang="en-US" sz="1600"/>
          </a:p>
        </p:txBody>
      </p:sp>
      <p:sp>
        <p:nvSpPr>
          <p:cNvPr id="63" name="TextBox 62"/>
          <p:cNvSpPr txBox="1"/>
          <p:nvPr/>
        </p:nvSpPr>
        <p:spPr>
          <a:xfrm>
            <a:off x="4191000" y="54980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Android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19400" y="61838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Windows</a:t>
            </a:r>
            <a:r>
              <a:rPr lang="en-US" smtClean="0"/>
              <a:t> </a:t>
            </a:r>
            <a:r>
              <a:rPr lang="en-US" smtClean="0">
                <a:solidFill>
                  <a:srgbClr val="FFFF00"/>
                </a:solidFill>
              </a:rPr>
              <a:t>Phone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33516" y="273298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Tablet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810000" y="31284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Macbook</a:t>
            </a:r>
            <a:endParaRPr lang="en-US"/>
          </a:p>
        </p:txBody>
      </p:sp>
      <p:pic>
        <p:nvPicPr>
          <p:cNvPr id="1053" name="Picture 6" descr="C:\Users\LEHIEU\Desktop\img\M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19400"/>
            <a:ext cx="1613596" cy="142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/>
          <p:cNvSpPr/>
          <p:nvPr/>
        </p:nvSpPr>
        <p:spPr>
          <a:xfrm>
            <a:off x="5943600" y="4546280"/>
            <a:ext cx="3070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W</a:t>
            </a:r>
            <a:r>
              <a:rPr lang="en-US" smtClean="0"/>
              <a:t>indows</a:t>
            </a:r>
            <a:br>
              <a:rPr lang="en-US" smtClean="0"/>
            </a:br>
            <a:r>
              <a:rPr lang="en-US" smtClean="0"/>
              <a:t> </a:t>
            </a:r>
            <a:r>
              <a:rPr lang="en-US" b="1" smtClean="0">
                <a:solidFill>
                  <a:srgbClr val="FFFF00"/>
                </a:solidFill>
              </a:rPr>
              <a:t>C</a:t>
            </a:r>
            <a:r>
              <a:rPr lang="en-US" smtClean="0"/>
              <a:t>ommunication </a:t>
            </a:r>
            <a:r>
              <a:rPr lang="en-US" b="1" smtClean="0">
                <a:solidFill>
                  <a:srgbClr val="FFFF00"/>
                </a:solidFill>
              </a:rPr>
              <a:t>F</a:t>
            </a:r>
            <a:r>
              <a:rPr lang="en-US" smtClean="0"/>
              <a:t>oundation</a:t>
            </a:r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791200" y="2275060"/>
            <a:ext cx="0" cy="3439940"/>
          </a:xfrm>
          <a:prstGeom prst="line">
            <a:avLst/>
          </a:prstGeom>
          <a:ln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5"/>
          <p:cNvSpPr>
            <a:spLocks noGrp="1"/>
          </p:cNvSpPr>
          <p:nvPr>
            <p:ph type="title"/>
          </p:nvPr>
        </p:nvSpPr>
        <p:spPr>
          <a:xfrm>
            <a:off x="457200" y="266700"/>
            <a:ext cx="7277100" cy="457200"/>
          </a:xfrm>
        </p:spPr>
        <p:txBody>
          <a:bodyPr/>
          <a:lstStyle/>
          <a:p>
            <a:r>
              <a:rPr lang="en-US" smtClean="0"/>
              <a:t>Tại sao chọn </a:t>
            </a:r>
            <a:r>
              <a:rPr lang="en-US" smtClean="0"/>
              <a:t>n</a:t>
            </a:r>
            <a:r>
              <a:rPr lang="en-US" smtClean="0"/>
              <a:t>ative-app?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267200" y="12192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LEHIEU\Desktop\img\android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23744"/>
            <a:ext cx="1760637" cy="195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34053" y="1143000"/>
            <a:ext cx="204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Ứng dụng thuần</a:t>
            </a:r>
            <a:br>
              <a:rPr lang="en-US" sz="2000" smtClean="0"/>
            </a:br>
            <a:r>
              <a:rPr lang="en-US" sz="2000" smtClean="0">
                <a:solidFill>
                  <a:srgbClr val="FFC000"/>
                </a:solidFill>
              </a:rPr>
              <a:t>(native-app)</a:t>
            </a:r>
            <a:endParaRPr lang="en-US" sz="200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5971" y="1143000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Ứng dụng web</a:t>
            </a:r>
            <a:br>
              <a:rPr lang="en-US" sz="2000" smtClean="0"/>
            </a:br>
            <a:r>
              <a:rPr lang="en-US" sz="2000" smtClean="0">
                <a:solidFill>
                  <a:srgbClr val="FFC000"/>
                </a:solidFill>
              </a:rPr>
              <a:t>(web-app)</a:t>
            </a:r>
            <a:endParaRPr lang="en-US" sz="200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4081144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Android API</a:t>
            </a:r>
            <a:endParaRPr lang="en-US"/>
          </a:p>
        </p:txBody>
      </p:sp>
      <p:pic>
        <p:nvPicPr>
          <p:cNvPr id="2053" name="Picture 5" descr="C:\Users\LEHIEU\Desktop\img\ww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3581400" cy="22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LEHIEU\Desktop\img\brow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75622"/>
            <a:ext cx="1867222" cy="11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38800" y="3166744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HTML</a:t>
            </a:r>
            <a:br>
              <a:rPr lang="en-US" smtClean="0"/>
            </a:br>
            <a:r>
              <a:rPr lang="en-US" smtClean="0"/>
              <a:t>CSS</a:t>
            </a:r>
            <a:br>
              <a:rPr lang="en-US" smtClean="0"/>
            </a:br>
            <a:r>
              <a:rPr lang="en-US" smtClean="0"/>
              <a:t>Javascript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" y="4887036"/>
            <a:ext cx="4243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Can thiệp sâu phần cứng.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Có thể dùng khi không có Internet.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Không chạy trên nhiều hệ điều hành.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43400" y="4876800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Không can thiệp sâu phần cứng.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Phải có Internet.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Chạy trên nhiều hệ điều hành.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5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77100" cy="457200"/>
          </a:xfrm>
        </p:spPr>
        <p:txBody>
          <a:bodyPr/>
          <a:lstStyle/>
          <a:p>
            <a:r>
              <a:rPr lang="en-US" sz="3200" smtClean="0"/>
              <a:t>Tại sao </a:t>
            </a:r>
            <a:r>
              <a:rPr lang="en-US" sz="3200" smtClean="0"/>
              <a:t>giới hạn chọn ngữ cảnh?</a:t>
            </a:r>
            <a:endParaRPr lang="en-US" sz="3200"/>
          </a:p>
        </p:txBody>
      </p:sp>
      <p:pic>
        <p:nvPicPr>
          <p:cNvPr id="7" name="Picture 12" descr="C:\Users\LEHIEU\Desktop\55da4e3fd181d5103a578b1c6064a470-weather-symbols-clip-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58" y="2048439"/>
            <a:ext cx="131847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C:\Users\LEHIEU\Desktop\Prime-Time-C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14411"/>
            <a:ext cx="1191280" cy="11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C:\Users\LEHIEU\Desktop\User-Group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46458"/>
            <a:ext cx="1454310" cy="145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LEHIEU\Desktop\gold-dollar-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25" y="2930549"/>
            <a:ext cx="1057874" cy="15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HIEU\Desktop\img\ca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97" y="892826"/>
            <a:ext cx="1805530" cy="153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HIEU\Desktop\img\moo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328" y="3053453"/>
            <a:ext cx="1274058" cy="134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HIEU\Desktop\img\nhietd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39" y="1775928"/>
            <a:ext cx="1764221" cy="17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19200" y="4800600"/>
            <a:ext cx="6042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Có rất nhiều ngữ cảnh.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Giới hạn về thời gian.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Cần chất lượng dữ liệu tương đối tốt.</a:t>
            </a:r>
          </a:p>
          <a:p>
            <a:endParaRPr lang="en-US"/>
          </a:p>
          <a:p>
            <a:r>
              <a:rPr lang="en-US" i="1" smtClean="0">
                <a:solidFill>
                  <a:srgbClr val="FFC000"/>
                </a:solidFill>
              </a:rPr>
              <a:t>→ Giới hạn chọn những ngữ cảnh phổ biến, quen thuộc.</a:t>
            </a:r>
            <a:endParaRPr lang="en-US" i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5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20000" cy="457200"/>
          </a:xfrm>
        </p:spPr>
        <p:txBody>
          <a:bodyPr/>
          <a:lstStyle/>
          <a:p>
            <a:r>
              <a:rPr lang="en-US" sz="2400" smtClean="0"/>
              <a:t>Tại sao </a:t>
            </a:r>
            <a:r>
              <a:rPr lang="en-US" sz="2400" smtClean="0"/>
              <a:t>đánh giá ở các</a:t>
            </a:r>
            <a:r>
              <a:rPr lang="en-US" sz="2400" smtClean="0"/>
              <a:t> ngữ cảnh không đồng đều?</a:t>
            </a:r>
            <a:endParaRPr lang="en-US" sz="2400"/>
          </a:p>
        </p:txBody>
      </p:sp>
      <p:pic>
        <p:nvPicPr>
          <p:cNvPr id="7" name="Picture 12" descr="C:\Users\LEHIEU\Desktop\55da4e3fd181d5103a578b1c6064a470-weather-symbols-clip-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58" y="1565355"/>
            <a:ext cx="1001090" cy="9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C:\Users\LEHIEU\Desktop\Prime-Time-C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63" y="3343451"/>
            <a:ext cx="904514" cy="90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C:\Users\LEHIEU\Desktop\User-Group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8" y="1447800"/>
            <a:ext cx="1104227" cy="110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LEHIEU\Desktop\gold-dollar-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58" y="3159412"/>
            <a:ext cx="803222" cy="11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48875" y="361104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Thích đi buổi sáng.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54848" y="182880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Thích đi lúc thời tiết tốt.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87648" y="1676400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Thích đi với bạn bè.</a:t>
            </a:r>
            <a:br>
              <a:rPr lang="en-US" smtClean="0"/>
            </a:br>
            <a:r>
              <a:rPr lang="en-US" smtClean="0"/>
              <a:t>Ít đi với trẻ em.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54848" y="3552816"/>
            <a:ext cx="20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Tiết kiệm kinh phí.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7261" y="4876800"/>
            <a:ext cx="7269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Do tâm lý, sở thích của mỗi người mỗi khác.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Do độ tuổi của nhóm người dùng được khảo sát.</a:t>
            </a:r>
          </a:p>
          <a:p>
            <a:endParaRPr lang="en-US" smtClean="0"/>
          </a:p>
          <a:p>
            <a:r>
              <a:rPr lang="en-US" smtClean="0"/>
              <a:t>→ có ngữ cảnh được quan tâm nhiều, có ngữ cảnh ít được quan tâm.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3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SQLite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329443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5000" y="2667000"/>
            <a:ext cx="500649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</a:t>
            </a:r>
            <a:r>
              <a:rPr lang="vi-VN" smtClean="0"/>
              <a:t>ơ </a:t>
            </a:r>
            <a:r>
              <a:rPr lang="vi-VN"/>
              <a:t>sở dữ liệu quan hệ</a:t>
            </a:r>
            <a:r>
              <a:rPr lang="vi-VN"/>
              <a:t> nhỏ gọn, </a:t>
            </a:r>
            <a:r>
              <a:rPr lang="vi-VN"/>
              <a:t>hoàn </a:t>
            </a:r>
            <a:r>
              <a:rPr lang="vi-VN" smtClean="0"/>
              <a:t>chỉnh</a:t>
            </a:r>
            <a:r>
              <a:rPr lang="en-US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Viết dưới dạng thư viện, mã </a:t>
            </a:r>
            <a:r>
              <a:rPr lang="en-US"/>
              <a:t>nguồn </a:t>
            </a:r>
            <a:r>
              <a:rPr lang="en-US"/>
              <a:t>mở</a:t>
            </a:r>
            <a:r>
              <a:rPr lang="en-US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Không cần server.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Không cần cài đặt cấu hình.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Thao tác đơn giản.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Là 1 file duy nhất.</a:t>
            </a:r>
          </a:p>
          <a:p>
            <a:r>
              <a:rPr lang="en-US" i="1" smtClean="0">
                <a:solidFill>
                  <a:srgbClr val="FFC000"/>
                </a:solidFill>
              </a:rPr>
              <a:t>→ Thích </a:t>
            </a:r>
            <a:r>
              <a:rPr lang="en-US" i="1">
                <a:solidFill>
                  <a:srgbClr val="FFC000"/>
                </a:solidFill>
              </a:rPr>
              <a:t>hợp với các hệ thống </a:t>
            </a:r>
            <a:r>
              <a:rPr lang="en-US" i="1">
                <a:solidFill>
                  <a:srgbClr val="FFC000"/>
                </a:solidFill>
              </a:rPr>
              <a:t>nhỏ</a:t>
            </a:r>
            <a:r>
              <a:rPr lang="en-US" i="1" smtClean="0">
                <a:solidFill>
                  <a:srgbClr val="FFC000"/>
                </a:solidFill>
              </a:rPr>
              <a:t>.</a:t>
            </a:r>
            <a:endParaRPr lang="en-US" i="1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3613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099" name="Picture 3" descr="C:\Users\LEHIEU\Desktop\img\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027420"/>
            <a:ext cx="882649" cy="113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LEHIEU\Desktop\img\andro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33" y="4731271"/>
            <a:ext cx="993767" cy="16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200400" y="5594075"/>
            <a:ext cx="2362200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8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2514600" y="4800600"/>
            <a:ext cx="6019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Cảm ơn đã chú ý theo dõi </a:t>
            </a:r>
            <a:r>
              <a:rPr lang="en-US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!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15000" y="6221412"/>
            <a:ext cx="1790700" cy="307975"/>
          </a:xfrm>
        </p:spPr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57F3D1-8D74-444E-8A8A-ECD7074060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9d">
  <a:themeElements>
    <a:clrScheme name="217tgp_cube_dark 3">
      <a:dk1>
        <a:srgbClr val="969696"/>
      </a:dk1>
      <a:lt1>
        <a:srgbClr val="FFFFFF"/>
      </a:lt1>
      <a:dk2>
        <a:srgbClr val="3F1F53"/>
      </a:dk2>
      <a:lt2>
        <a:srgbClr val="F3CC9D"/>
      </a:lt2>
      <a:accent1>
        <a:srgbClr val="557FE7"/>
      </a:accent1>
      <a:accent2>
        <a:srgbClr val="84ACCA"/>
      </a:accent2>
      <a:accent3>
        <a:srgbClr val="AFABB3"/>
      </a:accent3>
      <a:accent4>
        <a:srgbClr val="DADADA"/>
      </a:accent4>
      <a:accent5>
        <a:srgbClr val="B4C0F1"/>
      </a:accent5>
      <a:accent6>
        <a:srgbClr val="779BB7"/>
      </a:accent6>
      <a:hlink>
        <a:srgbClr val="9351C9"/>
      </a:hlink>
      <a:folHlink>
        <a:srgbClr val="3EB2AC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84ACCA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779BB7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cdb2004219d</Template>
  <TotalTime>1390</TotalTime>
  <Words>351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cdb2004219d</vt:lpstr>
      <vt:lpstr>HỎI ĐÁP</vt:lpstr>
      <vt:lpstr>Tại sao chọn Android?</vt:lpstr>
      <vt:lpstr>Tại sao dùng dịch vụ web WCF4?</vt:lpstr>
      <vt:lpstr>Tại sao chọn native-app?</vt:lpstr>
      <vt:lpstr>Tại sao giới hạn chọn ngữ cảnh?</vt:lpstr>
      <vt:lpstr>Tại sao đánh giá ở các ngữ cảnh không đồng đều?</vt:lpstr>
      <vt:lpstr>SQLite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LEHIEU</dc:creator>
  <cp:lastModifiedBy>LEHIEU</cp:lastModifiedBy>
  <cp:revision>250</cp:revision>
  <dcterms:created xsi:type="dcterms:W3CDTF">2012-01-30T05:10:08Z</dcterms:created>
  <dcterms:modified xsi:type="dcterms:W3CDTF">2012-02-21T03:47:12Z</dcterms:modified>
</cp:coreProperties>
</file>