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  <p:sldId id="288" r:id="rId4"/>
    <p:sldId id="289" r:id="rId5"/>
    <p:sldId id="290" r:id="rId6"/>
    <p:sldId id="291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33CCCC"/>
    <a:srgbClr val="CCCC00"/>
    <a:srgbClr val="FF9999"/>
    <a:srgbClr val="1D528D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5" autoAdjust="0"/>
    <p:restoredTop sz="94637" autoAdjust="0"/>
  </p:normalViewPr>
  <p:slideViewPr>
    <p:cSldViewPr>
      <p:cViewPr>
        <p:scale>
          <a:sx n="70" d="100"/>
          <a:sy n="70" d="100"/>
        </p:scale>
        <p:origin x="-1044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u="none" strike="noStrike" baseline="0" smtClean="0"/>
              <a:t>CÁC PHÂN KHÚC DỮ LIỆU MẠNH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Sheet1!$H$4</c:f>
              <c:strCache>
                <c:ptCount val="1"/>
                <c:pt idx="0">
                  <c:v>MAE (dữ liệu cục bộ)</c:v>
                </c:pt>
              </c:strCache>
            </c:strRef>
          </c:tx>
          <c:invertIfNegative val="0"/>
          <c:val>
            <c:numRef>
              <c:f>Sheet1!$H$5:$H$37</c:f>
              <c:numCache>
                <c:formatCode>General</c:formatCode>
                <c:ptCount val="33"/>
                <c:pt idx="0">
                  <c:v>0.43371999999999999</c:v>
                </c:pt>
                <c:pt idx="1">
                  <c:v>0.48457</c:v>
                </c:pt>
                <c:pt idx="2">
                  <c:v>0.56927000000000005</c:v>
                </c:pt>
                <c:pt idx="3">
                  <c:v>0.57842000000000005</c:v>
                </c:pt>
                <c:pt idx="4">
                  <c:v>0.60074000000000005</c:v>
                </c:pt>
                <c:pt idx="5">
                  <c:v>0.60994999999999999</c:v>
                </c:pt>
                <c:pt idx="6">
                  <c:v>0.61212</c:v>
                </c:pt>
                <c:pt idx="7">
                  <c:v>0.61438000000000004</c:v>
                </c:pt>
                <c:pt idx="8">
                  <c:v>0.61633000000000004</c:v>
                </c:pt>
                <c:pt idx="9">
                  <c:v>0.63944999999999996</c:v>
                </c:pt>
                <c:pt idx="10">
                  <c:v>0.67542999999999997</c:v>
                </c:pt>
                <c:pt idx="11">
                  <c:v>0.68347999999999998</c:v>
                </c:pt>
                <c:pt idx="12">
                  <c:v>0.69206000000000001</c:v>
                </c:pt>
                <c:pt idx="13">
                  <c:v>0.69549000000000005</c:v>
                </c:pt>
                <c:pt idx="14">
                  <c:v>0.71158999999999994</c:v>
                </c:pt>
                <c:pt idx="15">
                  <c:v>0.71413000000000004</c:v>
                </c:pt>
                <c:pt idx="16">
                  <c:v>0.71543999999999996</c:v>
                </c:pt>
                <c:pt idx="17">
                  <c:v>0.73028000000000004</c:v>
                </c:pt>
                <c:pt idx="18">
                  <c:v>0.74460999999999999</c:v>
                </c:pt>
                <c:pt idx="19">
                  <c:v>0.74948999999999999</c:v>
                </c:pt>
                <c:pt idx="20">
                  <c:v>0.78363000000000005</c:v>
                </c:pt>
                <c:pt idx="21">
                  <c:v>0.78476000000000001</c:v>
                </c:pt>
                <c:pt idx="22">
                  <c:v>0.81525999999999998</c:v>
                </c:pt>
                <c:pt idx="23">
                  <c:v>0.82394999999999996</c:v>
                </c:pt>
                <c:pt idx="24">
                  <c:v>0.83838000000000001</c:v>
                </c:pt>
                <c:pt idx="25">
                  <c:v>0.85680999999999996</c:v>
                </c:pt>
                <c:pt idx="26">
                  <c:v>0.86453999999999998</c:v>
                </c:pt>
                <c:pt idx="27">
                  <c:v>0.86741999999999997</c:v>
                </c:pt>
                <c:pt idx="28">
                  <c:v>0.89246000000000003</c:v>
                </c:pt>
                <c:pt idx="29">
                  <c:v>0.98585999999999996</c:v>
                </c:pt>
                <c:pt idx="30">
                  <c:v>1.11469</c:v>
                </c:pt>
                <c:pt idx="31">
                  <c:v>1.1355299999999999</c:v>
                </c:pt>
                <c:pt idx="32">
                  <c:v>1.1924999999999999</c:v>
                </c:pt>
              </c:numCache>
            </c:numRef>
          </c:val>
        </c:ser>
        <c:ser>
          <c:idx val="1"/>
          <c:order val="1"/>
          <c:tx>
            <c:strRef>
              <c:f>Sheet1!$I$4</c:f>
              <c:strCache>
                <c:ptCount val="1"/>
                <c:pt idx="0">
                  <c:v>MAE (dữ liệu toàn cục)</c:v>
                </c:pt>
              </c:strCache>
            </c:strRef>
          </c:tx>
          <c:invertIfNegative val="0"/>
          <c:val>
            <c:numRef>
              <c:f>Sheet1!$I$5:$I$37</c:f>
              <c:numCache>
                <c:formatCode>General</c:formatCode>
                <c:ptCount val="33"/>
                <c:pt idx="0">
                  <c:v>0.44669999999999999</c:v>
                </c:pt>
                <c:pt idx="1">
                  <c:v>0.49132999999999999</c:v>
                </c:pt>
                <c:pt idx="2">
                  <c:v>0.57272999999999996</c:v>
                </c:pt>
                <c:pt idx="3">
                  <c:v>0.63944999999999996</c:v>
                </c:pt>
                <c:pt idx="4">
                  <c:v>0.61275000000000002</c:v>
                </c:pt>
                <c:pt idx="5">
                  <c:v>0.67334000000000005</c:v>
                </c:pt>
                <c:pt idx="6">
                  <c:v>0.61541999999999997</c:v>
                </c:pt>
                <c:pt idx="7">
                  <c:v>0.61941999999999997</c:v>
                </c:pt>
                <c:pt idx="8">
                  <c:v>0.61753999999999998</c:v>
                </c:pt>
                <c:pt idx="9">
                  <c:v>0.64539000000000002</c:v>
                </c:pt>
                <c:pt idx="10">
                  <c:v>0.81828999999999996</c:v>
                </c:pt>
                <c:pt idx="11">
                  <c:v>0.76044</c:v>
                </c:pt>
                <c:pt idx="12">
                  <c:v>0.90042999999999995</c:v>
                </c:pt>
                <c:pt idx="13">
                  <c:v>0.95582999999999996</c:v>
                </c:pt>
                <c:pt idx="14">
                  <c:v>0.76932</c:v>
                </c:pt>
                <c:pt idx="15">
                  <c:v>0.91596</c:v>
                </c:pt>
                <c:pt idx="16">
                  <c:v>0.71543999999999996</c:v>
                </c:pt>
                <c:pt idx="17">
                  <c:v>0.76854</c:v>
                </c:pt>
                <c:pt idx="18">
                  <c:v>0.88036000000000003</c:v>
                </c:pt>
                <c:pt idx="19">
                  <c:v>0.76366999999999996</c:v>
                </c:pt>
                <c:pt idx="20">
                  <c:v>0.96780999999999995</c:v>
                </c:pt>
                <c:pt idx="21">
                  <c:v>0.89334999999999998</c:v>
                </c:pt>
                <c:pt idx="22">
                  <c:v>0.81996000000000002</c:v>
                </c:pt>
                <c:pt idx="23">
                  <c:v>0.88522000000000001</c:v>
                </c:pt>
                <c:pt idx="24">
                  <c:v>0.91554999999999997</c:v>
                </c:pt>
                <c:pt idx="25">
                  <c:v>0.92657999999999996</c:v>
                </c:pt>
                <c:pt idx="26">
                  <c:v>1.04721</c:v>
                </c:pt>
                <c:pt idx="27">
                  <c:v>0.89478000000000002</c:v>
                </c:pt>
                <c:pt idx="28">
                  <c:v>1.05671</c:v>
                </c:pt>
                <c:pt idx="29">
                  <c:v>1.00841</c:v>
                </c:pt>
                <c:pt idx="30">
                  <c:v>1.17238</c:v>
                </c:pt>
                <c:pt idx="31">
                  <c:v>1.16709</c:v>
                </c:pt>
                <c:pt idx="32">
                  <c:v>1.19337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62513920"/>
        <c:axId val="62515456"/>
      </c:barChart>
      <c:catAx>
        <c:axId val="62513920"/>
        <c:scaling>
          <c:orientation val="minMax"/>
        </c:scaling>
        <c:delete val="0"/>
        <c:axPos val="b"/>
        <c:majorTickMark val="none"/>
        <c:minorTickMark val="none"/>
        <c:tickLblPos val="nextTo"/>
        <c:crossAx val="62515456"/>
        <c:crosses val="autoZero"/>
        <c:auto val="1"/>
        <c:lblAlgn val="ctr"/>
        <c:lblOffset val="100"/>
        <c:noMultiLvlLbl val="0"/>
      </c:catAx>
      <c:valAx>
        <c:axId val="62515456"/>
        <c:scaling>
          <c:orientation val="minMax"/>
          <c:max val="1.2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62513920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Sheet1!$J$4</c:f>
              <c:strCache>
                <c:ptCount val="1"/>
                <c:pt idx="0">
                  <c:v>Hệ số biến thiên CV</c:v>
                </c:pt>
              </c:strCache>
            </c:strRef>
          </c:tx>
          <c:invertIfNegative val="0"/>
          <c:val>
            <c:numRef>
              <c:f>Sheet1!$J$5:$J$37</c:f>
              <c:numCache>
                <c:formatCode>General</c:formatCode>
                <c:ptCount val="33"/>
                <c:pt idx="0">
                  <c:v>0.158203177</c:v>
                </c:pt>
                <c:pt idx="1">
                  <c:v>0.18174416099999999</c:v>
                </c:pt>
                <c:pt idx="2">
                  <c:v>0.18964369</c:v>
                </c:pt>
                <c:pt idx="3">
                  <c:v>0.17714198</c:v>
                </c:pt>
                <c:pt idx="4">
                  <c:v>0.19185343799999999</c:v>
                </c:pt>
                <c:pt idx="5">
                  <c:v>0.189985244</c:v>
                </c:pt>
                <c:pt idx="6">
                  <c:v>0.17963890299999999</c:v>
                </c:pt>
                <c:pt idx="7">
                  <c:v>0.115879779</c:v>
                </c:pt>
                <c:pt idx="8">
                  <c:v>0.18963047799999999</c:v>
                </c:pt>
                <c:pt idx="9">
                  <c:v>0.20807787</c:v>
                </c:pt>
                <c:pt idx="10">
                  <c:v>0.17070911</c:v>
                </c:pt>
                <c:pt idx="11">
                  <c:v>0.19095328</c:v>
                </c:pt>
                <c:pt idx="12">
                  <c:v>0.21114260900000001</c:v>
                </c:pt>
                <c:pt idx="13">
                  <c:v>0.15341355700000001</c:v>
                </c:pt>
                <c:pt idx="14">
                  <c:v>0.20675110799999999</c:v>
                </c:pt>
                <c:pt idx="15">
                  <c:v>0.20625078999999999</c:v>
                </c:pt>
                <c:pt idx="16">
                  <c:v>0.14167753599999999</c:v>
                </c:pt>
                <c:pt idx="17">
                  <c:v>0.216655024</c:v>
                </c:pt>
                <c:pt idx="18">
                  <c:v>0.18784687999999999</c:v>
                </c:pt>
                <c:pt idx="19">
                  <c:v>0.19273642399999999</c:v>
                </c:pt>
                <c:pt idx="20">
                  <c:v>0.203756563</c:v>
                </c:pt>
                <c:pt idx="21">
                  <c:v>0.21478557000000001</c:v>
                </c:pt>
                <c:pt idx="22">
                  <c:v>0.20272359300000001</c:v>
                </c:pt>
                <c:pt idx="23">
                  <c:v>0.18573738100000001</c:v>
                </c:pt>
                <c:pt idx="24">
                  <c:v>0.20724743200000001</c:v>
                </c:pt>
                <c:pt idx="25">
                  <c:v>0.189441417</c:v>
                </c:pt>
                <c:pt idx="26">
                  <c:v>0.176259894</c:v>
                </c:pt>
                <c:pt idx="27">
                  <c:v>0.222321878</c:v>
                </c:pt>
                <c:pt idx="28">
                  <c:v>0.21256897699999999</c:v>
                </c:pt>
                <c:pt idx="29">
                  <c:v>0.18680877200000001</c:v>
                </c:pt>
                <c:pt idx="30">
                  <c:v>0.197316145</c:v>
                </c:pt>
                <c:pt idx="31">
                  <c:v>0.19922336399999999</c:v>
                </c:pt>
                <c:pt idx="32">
                  <c:v>0.22683674400000001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70524288"/>
        <c:axId val="70542464"/>
      </c:barChart>
      <c:catAx>
        <c:axId val="70524288"/>
        <c:scaling>
          <c:orientation val="minMax"/>
        </c:scaling>
        <c:delete val="0"/>
        <c:axPos val="b"/>
        <c:majorTickMark val="none"/>
        <c:minorTickMark val="none"/>
        <c:tickLblPos val="nextTo"/>
        <c:crossAx val="70542464"/>
        <c:crosses val="autoZero"/>
        <c:auto val="1"/>
        <c:lblAlgn val="ctr"/>
        <c:lblOffset val="100"/>
        <c:noMultiLvlLbl val="0"/>
      </c:catAx>
      <c:valAx>
        <c:axId val="7054246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70524288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Sheet1!$K$4</c:f>
              <c:strCache>
                <c:ptCount val="1"/>
                <c:pt idx="0">
                  <c:v>Trung bình số đánh giá cho 1 địa điểm</c:v>
                </c:pt>
              </c:strCache>
            </c:strRef>
          </c:tx>
          <c:invertIfNegative val="0"/>
          <c:val>
            <c:numRef>
              <c:f>Sheet1!$K$5:$K$37</c:f>
              <c:numCache>
                <c:formatCode>General</c:formatCode>
                <c:ptCount val="33"/>
                <c:pt idx="0">
                  <c:v>4.7857142860000002</c:v>
                </c:pt>
                <c:pt idx="1">
                  <c:v>7.4210526320000003</c:v>
                </c:pt>
                <c:pt idx="2">
                  <c:v>7.7222222220000001</c:v>
                </c:pt>
                <c:pt idx="3">
                  <c:v>8.3157894740000007</c:v>
                </c:pt>
                <c:pt idx="4">
                  <c:v>6.4</c:v>
                </c:pt>
                <c:pt idx="5">
                  <c:v>6.7</c:v>
                </c:pt>
                <c:pt idx="6">
                  <c:v>6.7647058820000003</c:v>
                </c:pt>
                <c:pt idx="7">
                  <c:v>2.2999999999999998</c:v>
                </c:pt>
                <c:pt idx="8">
                  <c:v>6.7777777779999999</c:v>
                </c:pt>
                <c:pt idx="9">
                  <c:v>15.1</c:v>
                </c:pt>
                <c:pt idx="10">
                  <c:v>8.4499999999999993</c:v>
                </c:pt>
                <c:pt idx="11">
                  <c:v>7.4444444440000002</c:v>
                </c:pt>
                <c:pt idx="12">
                  <c:v>10.26315789</c:v>
                </c:pt>
                <c:pt idx="13">
                  <c:v>5.6111111109999996</c:v>
                </c:pt>
                <c:pt idx="14">
                  <c:v>7.8421052629999997</c:v>
                </c:pt>
                <c:pt idx="15">
                  <c:v>12.36842105</c:v>
                </c:pt>
                <c:pt idx="16">
                  <c:v>3.888888889</c:v>
                </c:pt>
                <c:pt idx="17">
                  <c:v>16.5</c:v>
                </c:pt>
                <c:pt idx="18">
                  <c:v>9.25</c:v>
                </c:pt>
                <c:pt idx="19">
                  <c:v>8.6111111109999996</c:v>
                </c:pt>
                <c:pt idx="20">
                  <c:v>11.5</c:v>
                </c:pt>
                <c:pt idx="21">
                  <c:v>14.3</c:v>
                </c:pt>
                <c:pt idx="22">
                  <c:v>13.57894737</c:v>
                </c:pt>
                <c:pt idx="23">
                  <c:v>7.1578947370000003</c:v>
                </c:pt>
                <c:pt idx="24">
                  <c:v>10.11111111</c:v>
                </c:pt>
                <c:pt idx="25">
                  <c:v>7.3684210529999996</c:v>
                </c:pt>
                <c:pt idx="26">
                  <c:v>7.7</c:v>
                </c:pt>
                <c:pt idx="27">
                  <c:v>22.5</c:v>
                </c:pt>
                <c:pt idx="28">
                  <c:v>14.94736842</c:v>
                </c:pt>
                <c:pt idx="29">
                  <c:v>6.2352941179999997</c:v>
                </c:pt>
                <c:pt idx="30">
                  <c:v>13.25</c:v>
                </c:pt>
                <c:pt idx="31">
                  <c:v>8.75</c:v>
                </c:pt>
                <c:pt idx="32">
                  <c:v>9.5833333330000006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70572288"/>
        <c:axId val="70574080"/>
      </c:barChart>
      <c:catAx>
        <c:axId val="70572288"/>
        <c:scaling>
          <c:orientation val="minMax"/>
        </c:scaling>
        <c:delete val="0"/>
        <c:axPos val="b"/>
        <c:majorTickMark val="none"/>
        <c:minorTickMark val="none"/>
        <c:tickLblPos val="nextTo"/>
        <c:crossAx val="70574080"/>
        <c:crosses val="autoZero"/>
        <c:auto val="1"/>
        <c:lblAlgn val="ctr"/>
        <c:lblOffset val="100"/>
        <c:noMultiLvlLbl val="0"/>
      </c:catAx>
      <c:valAx>
        <c:axId val="70574080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70572288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Sheet1!$L$4</c:f>
              <c:strCache>
                <c:ptCount val="1"/>
                <c:pt idx="0">
                  <c:v>Tổng số đánh giá</c:v>
                </c:pt>
              </c:strCache>
            </c:strRef>
          </c:tx>
          <c:invertIfNegative val="0"/>
          <c:val>
            <c:numRef>
              <c:f>Sheet1!$L$5:$L$37</c:f>
              <c:numCache>
                <c:formatCode>General</c:formatCode>
                <c:ptCount val="33"/>
                <c:pt idx="0">
                  <c:v>67</c:v>
                </c:pt>
                <c:pt idx="1">
                  <c:v>141</c:v>
                </c:pt>
                <c:pt idx="2">
                  <c:v>139</c:v>
                </c:pt>
                <c:pt idx="3">
                  <c:v>158</c:v>
                </c:pt>
                <c:pt idx="4">
                  <c:v>96</c:v>
                </c:pt>
                <c:pt idx="5">
                  <c:v>134</c:v>
                </c:pt>
                <c:pt idx="6">
                  <c:v>115</c:v>
                </c:pt>
                <c:pt idx="7">
                  <c:v>23</c:v>
                </c:pt>
                <c:pt idx="8">
                  <c:v>122</c:v>
                </c:pt>
                <c:pt idx="9">
                  <c:v>302</c:v>
                </c:pt>
                <c:pt idx="10">
                  <c:v>169</c:v>
                </c:pt>
                <c:pt idx="11">
                  <c:v>134</c:v>
                </c:pt>
                <c:pt idx="12">
                  <c:v>195</c:v>
                </c:pt>
                <c:pt idx="13">
                  <c:v>101</c:v>
                </c:pt>
                <c:pt idx="14">
                  <c:v>149</c:v>
                </c:pt>
                <c:pt idx="15">
                  <c:v>235</c:v>
                </c:pt>
                <c:pt idx="16">
                  <c:v>70</c:v>
                </c:pt>
                <c:pt idx="17">
                  <c:v>330</c:v>
                </c:pt>
                <c:pt idx="18">
                  <c:v>185</c:v>
                </c:pt>
                <c:pt idx="19">
                  <c:v>155</c:v>
                </c:pt>
                <c:pt idx="20">
                  <c:v>230</c:v>
                </c:pt>
                <c:pt idx="21">
                  <c:v>286</c:v>
                </c:pt>
                <c:pt idx="22">
                  <c:v>258</c:v>
                </c:pt>
                <c:pt idx="23">
                  <c:v>136</c:v>
                </c:pt>
                <c:pt idx="24">
                  <c:v>182</c:v>
                </c:pt>
                <c:pt idx="25">
                  <c:v>140</c:v>
                </c:pt>
                <c:pt idx="26">
                  <c:v>154</c:v>
                </c:pt>
                <c:pt idx="27">
                  <c:v>450</c:v>
                </c:pt>
                <c:pt idx="28">
                  <c:v>284</c:v>
                </c:pt>
                <c:pt idx="29">
                  <c:v>106</c:v>
                </c:pt>
                <c:pt idx="30">
                  <c:v>265</c:v>
                </c:pt>
                <c:pt idx="31">
                  <c:v>175</c:v>
                </c:pt>
                <c:pt idx="32">
                  <c:v>115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70730880"/>
        <c:axId val="70732416"/>
      </c:barChart>
      <c:catAx>
        <c:axId val="70730880"/>
        <c:scaling>
          <c:orientation val="minMax"/>
        </c:scaling>
        <c:delete val="0"/>
        <c:axPos val="b"/>
        <c:majorTickMark val="none"/>
        <c:minorTickMark val="none"/>
        <c:tickLblPos val="nextTo"/>
        <c:crossAx val="70732416"/>
        <c:crosses val="autoZero"/>
        <c:auto val="1"/>
        <c:lblAlgn val="ctr"/>
        <c:lblOffset val="100"/>
        <c:noMultiLvlLbl val="0"/>
      </c:catAx>
      <c:valAx>
        <c:axId val="7073241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70730880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gif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0" name="Group 238"/>
          <p:cNvGrpSpPr>
            <a:grpSpLocks/>
          </p:cNvGrpSpPr>
          <p:nvPr/>
        </p:nvGrpSpPr>
        <p:grpSpPr bwMode="auto">
          <a:xfrm>
            <a:off x="-4763" y="2209800"/>
            <a:ext cx="9148763" cy="4648200"/>
            <a:chOff x="-3" y="1392"/>
            <a:chExt cx="5763" cy="2928"/>
          </a:xfrm>
        </p:grpSpPr>
        <p:sp>
          <p:nvSpPr>
            <p:cNvPr id="3091" name="Rectangle 19"/>
            <p:cNvSpPr>
              <a:spLocks noChangeArrowheads="1"/>
            </p:cNvSpPr>
            <p:nvPr/>
          </p:nvSpPr>
          <p:spPr bwMode="gray">
            <a:xfrm>
              <a:off x="5" y="1428"/>
              <a:ext cx="5755" cy="2892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092" name="Group 20"/>
            <p:cNvGrpSpPr>
              <a:grpSpLocks/>
            </p:cNvGrpSpPr>
            <p:nvPr/>
          </p:nvGrpSpPr>
          <p:grpSpPr bwMode="auto">
            <a:xfrm>
              <a:off x="116" y="1403"/>
              <a:ext cx="1585" cy="2896"/>
              <a:chOff x="116" y="-3"/>
              <a:chExt cx="1585" cy="2896"/>
            </a:xfrm>
          </p:grpSpPr>
          <p:grpSp>
            <p:nvGrpSpPr>
              <p:cNvPr id="3093" name="Group 21"/>
              <p:cNvGrpSpPr>
                <a:grpSpLocks/>
              </p:cNvGrpSpPr>
              <p:nvPr userDrawn="1"/>
            </p:nvGrpSpPr>
            <p:grpSpPr bwMode="auto">
              <a:xfrm>
                <a:off x="116" y="-3"/>
                <a:ext cx="748" cy="2893"/>
                <a:chOff x="116" y="-3"/>
                <a:chExt cx="748" cy="2893"/>
              </a:xfrm>
            </p:grpSpPr>
            <p:sp>
              <p:nvSpPr>
                <p:cNvPr id="3094" name="Line 22"/>
                <p:cNvSpPr>
                  <a:spLocks noChangeShapeType="1"/>
                </p:cNvSpPr>
                <p:nvPr userDrawn="1"/>
              </p:nvSpPr>
              <p:spPr bwMode="gray">
                <a:xfrm>
                  <a:off x="144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5" name="Line 23"/>
                <p:cNvSpPr>
                  <a:spLocks noChangeShapeType="1"/>
                </p:cNvSpPr>
                <p:nvPr userDrawn="1"/>
              </p:nvSpPr>
              <p:spPr bwMode="gray">
                <a:xfrm>
                  <a:off x="295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6" name="Line 24"/>
                <p:cNvSpPr>
                  <a:spLocks noChangeShapeType="1"/>
                </p:cNvSpPr>
                <p:nvPr userDrawn="1"/>
              </p:nvSpPr>
              <p:spPr bwMode="gray">
                <a:xfrm>
                  <a:off x="431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7" name="Line 25"/>
                <p:cNvSpPr>
                  <a:spLocks noChangeShapeType="1"/>
                </p:cNvSpPr>
                <p:nvPr userDrawn="1"/>
              </p:nvSpPr>
              <p:spPr bwMode="gray">
                <a:xfrm>
                  <a:off x="567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8" name="Line 26"/>
                <p:cNvSpPr>
                  <a:spLocks noChangeShapeType="1"/>
                </p:cNvSpPr>
                <p:nvPr userDrawn="1"/>
              </p:nvSpPr>
              <p:spPr bwMode="gray">
                <a:xfrm>
                  <a:off x="703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9" name="Line 27"/>
                <p:cNvSpPr>
                  <a:spLocks noChangeShapeType="1"/>
                </p:cNvSpPr>
                <p:nvPr userDrawn="1"/>
              </p:nvSpPr>
              <p:spPr bwMode="gray">
                <a:xfrm>
                  <a:off x="839" y="-3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00" name="Oval 28"/>
                <p:cNvSpPr>
                  <a:spLocks noChangeArrowheads="1"/>
                </p:cNvSpPr>
                <p:nvPr userDrawn="1"/>
              </p:nvSpPr>
              <p:spPr bwMode="gray">
                <a:xfrm>
                  <a:off x="122" y="36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1" name="Oval 29"/>
                <p:cNvSpPr>
                  <a:spLocks noChangeArrowheads="1"/>
                </p:cNvSpPr>
                <p:nvPr userDrawn="1"/>
              </p:nvSpPr>
              <p:spPr bwMode="gray">
                <a:xfrm>
                  <a:off x="120" y="774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2" name="Oval 30"/>
                <p:cNvSpPr>
                  <a:spLocks noChangeArrowheads="1"/>
                </p:cNvSpPr>
                <p:nvPr userDrawn="1"/>
              </p:nvSpPr>
              <p:spPr bwMode="gray">
                <a:xfrm>
                  <a:off x="410" y="9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3" name="Oval 31"/>
                <p:cNvSpPr>
                  <a:spLocks noChangeArrowheads="1"/>
                </p:cNvSpPr>
                <p:nvPr userDrawn="1"/>
              </p:nvSpPr>
              <p:spPr bwMode="gray">
                <a:xfrm>
                  <a:off x="410" y="77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4" name="Oval 32"/>
                <p:cNvSpPr>
                  <a:spLocks noChangeArrowheads="1"/>
                </p:cNvSpPr>
                <p:nvPr userDrawn="1"/>
              </p:nvSpPr>
              <p:spPr bwMode="gray">
                <a:xfrm>
                  <a:off x="680" y="5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5" name="Oval 33"/>
                <p:cNvSpPr>
                  <a:spLocks noChangeArrowheads="1"/>
                </p:cNvSpPr>
                <p:nvPr userDrawn="1"/>
              </p:nvSpPr>
              <p:spPr bwMode="gray">
                <a:xfrm>
                  <a:off x="680" y="119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6" name="Oval 34"/>
                <p:cNvSpPr>
                  <a:spLocks noChangeArrowheads="1"/>
                </p:cNvSpPr>
                <p:nvPr userDrawn="1"/>
              </p:nvSpPr>
              <p:spPr bwMode="gray">
                <a:xfrm>
                  <a:off x="816" y="64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7" name="Oval 35"/>
                <p:cNvSpPr>
                  <a:spLocks noChangeArrowheads="1"/>
                </p:cNvSpPr>
                <p:nvPr userDrawn="1"/>
              </p:nvSpPr>
              <p:spPr bwMode="gray">
                <a:xfrm>
                  <a:off x="122" y="106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8" name="Oval 36"/>
                <p:cNvSpPr>
                  <a:spLocks noChangeArrowheads="1"/>
                </p:cNvSpPr>
                <p:nvPr userDrawn="1"/>
              </p:nvSpPr>
              <p:spPr bwMode="gray">
                <a:xfrm>
                  <a:off x="120" y="1451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9" name="Oval 37"/>
                <p:cNvSpPr>
                  <a:spLocks noChangeArrowheads="1"/>
                </p:cNvSpPr>
                <p:nvPr userDrawn="1"/>
              </p:nvSpPr>
              <p:spPr bwMode="gray">
                <a:xfrm>
                  <a:off x="125" y="172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0" name="Oval 38"/>
                <p:cNvSpPr>
                  <a:spLocks noChangeArrowheads="1"/>
                </p:cNvSpPr>
                <p:nvPr userDrawn="1"/>
              </p:nvSpPr>
              <p:spPr bwMode="gray">
                <a:xfrm>
                  <a:off x="408" y="146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1" name="Oval 39"/>
                <p:cNvSpPr>
                  <a:spLocks noChangeArrowheads="1"/>
                </p:cNvSpPr>
                <p:nvPr userDrawn="1"/>
              </p:nvSpPr>
              <p:spPr bwMode="gray">
                <a:xfrm>
                  <a:off x="820" y="1329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2" name="Oval 40"/>
                <p:cNvSpPr>
                  <a:spLocks noChangeArrowheads="1"/>
                </p:cNvSpPr>
                <p:nvPr userDrawn="1"/>
              </p:nvSpPr>
              <p:spPr bwMode="gray">
                <a:xfrm>
                  <a:off x="118" y="214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3" name="Oval 41"/>
                <p:cNvSpPr>
                  <a:spLocks noChangeArrowheads="1"/>
                </p:cNvSpPr>
                <p:nvPr userDrawn="1"/>
              </p:nvSpPr>
              <p:spPr bwMode="gray">
                <a:xfrm>
                  <a:off x="116" y="241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4" name="Oval 42"/>
                <p:cNvSpPr>
                  <a:spLocks noChangeArrowheads="1"/>
                </p:cNvSpPr>
                <p:nvPr userDrawn="1"/>
              </p:nvSpPr>
              <p:spPr bwMode="gray">
                <a:xfrm>
                  <a:off x="682" y="186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5" name="Oval 43"/>
                <p:cNvSpPr>
                  <a:spLocks noChangeArrowheads="1"/>
                </p:cNvSpPr>
                <p:nvPr userDrawn="1"/>
              </p:nvSpPr>
              <p:spPr bwMode="gray">
                <a:xfrm>
                  <a:off x="406" y="214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6" name="Oval 44"/>
                <p:cNvSpPr>
                  <a:spLocks noChangeArrowheads="1"/>
                </p:cNvSpPr>
                <p:nvPr userDrawn="1"/>
              </p:nvSpPr>
              <p:spPr bwMode="gray">
                <a:xfrm>
                  <a:off x="404" y="283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7" name="Oval 45"/>
                <p:cNvSpPr>
                  <a:spLocks noChangeArrowheads="1"/>
                </p:cNvSpPr>
                <p:nvPr userDrawn="1"/>
              </p:nvSpPr>
              <p:spPr bwMode="gray">
                <a:xfrm>
                  <a:off x="818" y="2000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8" name="Oval 46"/>
                <p:cNvSpPr>
                  <a:spLocks noChangeArrowheads="1"/>
                </p:cNvSpPr>
                <p:nvPr userDrawn="1"/>
              </p:nvSpPr>
              <p:spPr bwMode="gray">
                <a:xfrm>
                  <a:off x="672" y="256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9" name="Oval 47"/>
                <p:cNvSpPr>
                  <a:spLocks noChangeArrowheads="1"/>
                </p:cNvSpPr>
                <p:nvPr userDrawn="1"/>
              </p:nvSpPr>
              <p:spPr bwMode="gray">
                <a:xfrm>
                  <a:off x="820" y="27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120" name="Group 48"/>
              <p:cNvGrpSpPr>
                <a:grpSpLocks/>
              </p:cNvGrpSpPr>
              <p:nvPr userDrawn="1"/>
            </p:nvGrpSpPr>
            <p:grpSpPr bwMode="auto">
              <a:xfrm>
                <a:off x="953" y="0"/>
                <a:ext cx="748" cy="2893"/>
                <a:chOff x="116" y="-3"/>
                <a:chExt cx="748" cy="2893"/>
              </a:xfrm>
            </p:grpSpPr>
            <p:sp>
              <p:nvSpPr>
                <p:cNvPr id="3121" name="Line 49"/>
                <p:cNvSpPr>
                  <a:spLocks noChangeShapeType="1"/>
                </p:cNvSpPr>
                <p:nvPr userDrawn="1"/>
              </p:nvSpPr>
              <p:spPr bwMode="gray">
                <a:xfrm>
                  <a:off x="144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22" name="Line 50"/>
                <p:cNvSpPr>
                  <a:spLocks noChangeShapeType="1"/>
                </p:cNvSpPr>
                <p:nvPr userDrawn="1"/>
              </p:nvSpPr>
              <p:spPr bwMode="gray">
                <a:xfrm>
                  <a:off x="295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23" name="Line 51"/>
                <p:cNvSpPr>
                  <a:spLocks noChangeShapeType="1"/>
                </p:cNvSpPr>
                <p:nvPr userDrawn="1"/>
              </p:nvSpPr>
              <p:spPr bwMode="gray">
                <a:xfrm>
                  <a:off x="431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24" name="Line 52"/>
                <p:cNvSpPr>
                  <a:spLocks noChangeShapeType="1"/>
                </p:cNvSpPr>
                <p:nvPr userDrawn="1"/>
              </p:nvSpPr>
              <p:spPr bwMode="gray">
                <a:xfrm>
                  <a:off x="567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25" name="Line 53"/>
                <p:cNvSpPr>
                  <a:spLocks noChangeShapeType="1"/>
                </p:cNvSpPr>
                <p:nvPr userDrawn="1"/>
              </p:nvSpPr>
              <p:spPr bwMode="gray">
                <a:xfrm>
                  <a:off x="703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26" name="Line 54"/>
                <p:cNvSpPr>
                  <a:spLocks noChangeShapeType="1"/>
                </p:cNvSpPr>
                <p:nvPr userDrawn="1"/>
              </p:nvSpPr>
              <p:spPr bwMode="gray">
                <a:xfrm>
                  <a:off x="839" y="-3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27" name="Oval 55"/>
                <p:cNvSpPr>
                  <a:spLocks noChangeArrowheads="1"/>
                </p:cNvSpPr>
                <p:nvPr userDrawn="1"/>
              </p:nvSpPr>
              <p:spPr bwMode="gray">
                <a:xfrm>
                  <a:off x="122" y="36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8" name="Oval 56"/>
                <p:cNvSpPr>
                  <a:spLocks noChangeArrowheads="1"/>
                </p:cNvSpPr>
                <p:nvPr userDrawn="1"/>
              </p:nvSpPr>
              <p:spPr bwMode="gray">
                <a:xfrm>
                  <a:off x="120" y="774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9" name="Oval 57"/>
                <p:cNvSpPr>
                  <a:spLocks noChangeArrowheads="1"/>
                </p:cNvSpPr>
                <p:nvPr userDrawn="1"/>
              </p:nvSpPr>
              <p:spPr bwMode="gray">
                <a:xfrm>
                  <a:off x="410" y="9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30" name="Oval 58"/>
                <p:cNvSpPr>
                  <a:spLocks noChangeArrowheads="1"/>
                </p:cNvSpPr>
                <p:nvPr userDrawn="1"/>
              </p:nvSpPr>
              <p:spPr bwMode="gray">
                <a:xfrm>
                  <a:off x="410" y="77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31" name="Oval 59"/>
                <p:cNvSpPr>
                  <a:spLocks noChangeArrowheads="1"/>
                </p:cNvSpPr>
                <p:nvPr userDrawn="1"/>
              </p:nvSpPr>
              <p:spPr bwMode="gray">
                <a:xfrm>
                  <a:off x="680" y="5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32" name="Oval 60"/>
                <p:cNvSpPr>
                  <a:spLocks noChangeArrowheads="1"/>
                </p:cNvSpPr>
                <p:nvPr userDrawn="1"/>
              </p:nvSpPr>
              <p:spPr bwMode="gray">
                <a:xfrm>
                  <a:off x="680" y="119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33" name="Oval 61"/>
                <p:cNvSpPr>
                  <a:spLocks noChangeArrowheads="1"/>
                </p:cNvSpPr>
                <p:nvPr userDrawn="1"/>
              </p:nvSpPr>
              <p:spPr bwMode="gray">
                <a:xfrm>
                  <a:off x="816" y="64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34" name="Oval 62"/>
                <p:cNvSpPr>
                  <a:spLocks noChangeArrowheads="1"/>
                </p:cNvSpPr>
                <p:nvPr userDrawn="1"/>
              </p:nvSpPr>
              <p:spPr bwMode="gray">
                <a:xfrm>
                  <a:off x="122" y="106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35" name="Oval 63"/>
                <p:cNvSpPr>
                  <a:spLocks noChangeArrowheads="1"/>
                </p:cNvSpPr>
                <p:nvPr userDrawn="1"/>
              </p:nvSpPr>
              <p:spPr bwMode="gray">
                <a:xfrm>
                  <a:off x="120" y="1451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36" name="Oval 64"/>
                <p:cNvSpPr>
                  <a:spLocks noChangeArrowheads="1"/>
                </p:cNvSpPr>
                <p:nvPr userDrawn="1"/>
              </p:nvSpPr>
              <p:spPr bwMode="gray">
                <a:xfrm>
                  <a:off x="125" y="172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37" name="Oval 65"/>
                <p:cNvSpPr>
                  <a:spLocks noChangeArrowheads="1"/>
                </p:cNvSpPr>
                <p:nvPr userDrawn="1"/>
              </p:nvSpPr>
              <p:spPr bwMode="gray">
                <a:xfrm>
                  <a:off x="408" y="146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38" name="Oval 66"/>
                <p:cNvSpPr>
                  <a:spLocks noChangeArrowheads="1"/>
                </p:cNvSpPr>
                <p:nvPr userDrawn="1"/>
              </p:nvSpPr>
              <p:spPr bwMode="gray">
                <a:xfrm>
                  <a:off x="820" y="1329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39" name="Oval 67"/>
                <p:cNvSpPr>
                  <a:spLocks noChangeArrowheads="1"/>
                </p:cNvSpPr>
                <p:nvPr userDrawn="1"/>
              </p:nvSpPr>
              <p:spPr bwMode="gray">
                <a:xfrm>
                  <a:off x="118" y="214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40" name="Oval 68"/>
                <p:cNvSpPr>
                  <a:spLocks noChangeArrowheads="1"/>
                </p:cNvSpPr>
                <p:nvPr userDrawn="1"/>
              </p:nvSpPr>
              <p:spPr bwMode="gray">
                <a:xfrm>
                  <a:off x="116" y="241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41" name="Oval 69"/>
                <p:cNvSpPr>
                  <a:spLocks noChangeArrowheads="1"/>
                </p:cNvSpPr>
                <p:nvPr userDrawn="1"/>
              </p:nvSpPr>
              <p:spPr bwMode="gray">
                <a:xfrm>
                  <a:off x="682" y="186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42" name="Oval 70"/>
                <p:cNvSpPr>
                  <a:spLocks noChangeArrowheads="1"/>
                </p:cNvSpPr>
                <p:nvPr userDrawn="1"/>
              </p:nvSpPr>
              <p:spPr bwMode="gray">
                <a:xfrm>
                  <a:off x="406" y="214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43" name="Oval 71"/>
                <p:cNvSpPr>
                  <a:spLocks noChangeArrowheads="1"/>
                </p:cNvSpPr>
                <p:nvPr userDrawn="1"/>
              </p:nvSpPr>
              <p:spPr bwMode="gray">
                <a:xfrm>
                  <a:off x="404" y="283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44" name="Oval 72"/>
                <p:cNvSpPr>
                  <a:spLocks noChangeArrowheads="1"/>
                </p:cNvSpPr>
                <p:nvPr userDrawn="1"/>
              </p:nvSpPr>
              <p:spPr bwMode="gray">
                <a:xfrm>
                  <a:off x="818" y="2000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45" name="Oval 73"/>
                <p:cNvSpPr>
                  <a:spLocks noChangeArrowheads="1"/>
                </p:cNvSpPr>
                <p:nvPr userDrawn="1"/>
              </p:nvSpPr>
              <p:spPr bwMode="gray">
                <a:xfrm>
                  <a:off x="672" y="256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46" name="Oval 74"/>
                <p:cNvSpPr>
                  <a:spLocks noChangeArrowheads="1"/>
                </p:cNvSpPr>
                <p:nvPr userDrawn="1"/>
              </p:nvSpPr>
              <p:spPr bwMode="gray">
                <a:xfrm>
                  <a:off x="820" y="27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147" name="Group 75"/>
            <p:cNvGrpSpPr>
              <a:grpSpLocks/>
            </p:cNvGrpSpPr>
            <p:nvPr/>
          </p:nvGrpSpPr>
          <p:grpSpPr bwMode="auto">
            <a:xfrm>
              <a:off x="1791" y="1406"/>
              <a:ext cx="1585" cy="2896"/>
              <a:chOff x="116" y="-3"/>
              <a:chExt cx="1585" cy="2896"/>
            </a:xfrm>
          </p:grpSpPr>
          <p:grpSp>
            <p:nvGrpSpPr>
              <p:cNvPr id="3148" name="Group 76"/>
              <p:cNvGrpSpPr>
                <a:grpSpLocks/>
              </p:cNvGrpSpPr>
              <p:nvPr userDrawn="1"/>
            </p:nvGrpSpPr>
            <p:grpSpPr bwMode="auto">
              <a:xfrm>
                <a:off x="116" y="-3"/>
                <a:ext cx="748" cy="2893"/>
                <a:chOff x="116" y="-3"/>
                <a:chExt cx="748" cy="2893"/>
              </a:xfrm>
            </p:grpSpPr>
            <p:sp>
              <p:nvSpPr>
                <p:cNvPr id="3149" name="Line 77"/>
                <p:cNvSpPr>
                  <a:spLocks noChangeShapeType="1"/>
                </p:cNvSpPr>
                <p:nvPr userDrawn="1"/>
              </p:nvSpPr>
              <p:spPr bwMode="gray">
                <a:xfrm>
                  <a:off x="144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50" name="Line 78"/>
                <p:cNvSpPr>
                  <a:spLocks noChangeShapeType="1"/>
                </p:cNvSpPr>
                <p:nvPr userDrawn="1"/>
              </p:nvSpPr>
              <p:spPr bwMode="gray">
                <a:xfrm>
                  <a:off x="295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51" name="Line 79"/>
                <p:cNvSpPr>
                  <a:spLocks noChangeShapeType="1"/>
                </p:cNvSpPr>
                <p:nvPr userDrawn="1"/>
              </p:nvSpPr>
              <p:spPr bwMode="gray">
                <a:xfrm>
                  <a:off x="431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52" name="Line 80"/>
                <p:cNvSpPr>
                  <a:spLocks noChangeShapeType="1"/>
                </p:cNvSpPr>
                <p:nvPr userDrawn="1"/>
              </p:nvSpPr>
              <p:spPr bwMode="gray">
                <a:xfrm>
                  <a:off x="567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53" name="Line 81"/>
                <p:cNvSpPr>
                  <a:spLocks noChangeShapeType="1"/>
                </p:cNvSpPr>
                <p:nvPr userDrawn="1"/>
              </p:nvSpPr>
              <p:spPr bwMode="gray">
                <a:xfrm>
                  <a:off x="703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54" name="Line 82"/>
                <p:cNvSpPr>
                  <a:spLocks noChangeShapeType="1"/>
                </p:cNvSpPr>
                <p:nvPr userDrawn="1"/>
              </p:nvSpPr>
              <p:spPr bwMode="gray">
                <a:xfrm>
                  <a:off x="839" y="-3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55" name="Oval 83"/>
                <p:cNvSpPr>
                  <a:spLocks noChangeArrowheads="1"/>
                </p:cNvSpPr>
                <p:nvPr userDrawn="1"/>
              </p:nvSpPr>
              <p:spPr bwMode="gray">
                <a:xfrm>
                  <a:off x="122" y="36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56" name="Oval 84"/>
                <p:cNvSpPr>
                  <a:spLocks noChangeArrowheads="1"/>
                </p:cNvSpPr>
                <p:nvPr userDrawn="1"/>
              </p:nvSpPr>
              <p:spPr bwMode="gray">
                <a:xfrm>
                  <a:off x="120" y="774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57" name="Oval 85"/>
                <p:cNvSpPr>
                  <a:spLocks noChangeArrowheads="1"/>
                </p:cNvSpPr>
                <p:nvPr userDrawn="1"/>
              </p:nvSpPr>
              <p:spPr bwMode="gray">
                <a:xfrm>
                  <a:off x="410" y="9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58" name="Oval 86"/>
                <p:cNvSpPr>
                  <a:spLocks noChangeArrowheads="1"/>
                </p:cNvSpPr>
                <p:nvPr userDrawn="1"/>
              </p:nvSpPr>
              <p:spPr bwMode="gray">
                <a:xfrm>
                  <a:off x="410" y="77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59" name="Oval 87"/>
                <p:cNvSpPr>
                  <a:spLocks noChangeArrowheads="1"/>
                </p:cNvSpPr>
                <p:nvPr userDrawn="1"/>
              </p:nvSpPr>
              <p:spPr bwMode="gray">
                <a:xfrm>
                  <a:off x="680" y="5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60" name="Oval 88"/>
                <p:cNvSpPr>
                  <a:spLocks noChangeArrowheads="1"/>
                </p:cNvSpPr>
                <p:nvPr userDrawn="1"/>
              </p:nvSpPr>
              <p:spPr bwMode="gray">
                <a:xfrm>
                  <a:off x="680" y="119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61" name="Oval 89"/>
                <p:cNvSpPr>
                  <a:spLocks noChangeArrowheads="1"/>
                </p:cNvSpPr>
                <p:nvPr userDrawn="1"/>
              </p:nvSpPr>
              <p:spPr bwMode="gray">
                <a:xfrm>
                  <a:off x="816" y="64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62" name="Oval 90"/>
                <p:cNvSpPr>
                  <a:spLocks noChangeArrowheads="1"/>
                </p:cNvSpPr>
                <p:nvPr userDrawn="1"/>
              </p:nvSpPr>
              <p:spPr bwMode="gray">
                <a:xfrm>
                  <a:off x="122" y="106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63" name="Oval 91"/>
                <p:cNvSpPr>
                  <a:spLocks noChangeArrowheads="1"/>
                </p:cNvSpPr>
                <p:nvPr userDrawn="1"/>
              </p:nvSpPr>
              <p:spPr bwMode="gray">
                <a:xfrm>
                  <a:off x="120" y="1451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64" name="Oval 92"/>
                <p:cNvSpPr>
                  <a:spLocks noChangeArrowheads="1"/>
                </p:cNvSpPr>
                <p:nvPr userDrawn="1"/>
              </p:nvSpPr>
              <p:spPr bwMode="gray">
                <a:xfrm>
                  <a:off x="125" y="172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65" name="Oval 93"/>
                <p:cNvSpPr>
                  <a:spLocks noChangeArrowheads="1"/>
                </p:cNvSpPr>
                <p:nvPr userDrawn="1"/>
              </p:nvSpPr>
              <p:spPr bwMode="gray">
                <a:xfrm>
                  <a:off x="408" y="146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66" name="Oval 94"/>
                <p:cNvSpPr>
                  <a:spLocks noChangeArrowheads="1"/>
                </p:cNvSpPr>
                <p:nvPr userDrawn="1"/>
              </p:nvSpPr>
              <p:spPr bwMode="gray">
                <a:xfrm>
                  <a:off x="820" y="1329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67" name="Oval 95"/>
                <p:cNvSpPr>
                  <a:spLocks noChangeArrowheads="1"/>
                </p:cNvSpPr>
                <p:nvPr userDrawn="1"/>
              </p:nvSpPr>
              <p:spPr bwMode="gray">
                <a:xfrm>
                  <a:off x="118" y="214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68" name="Oval 96"/>
                <p:cNvSpPr>
                  <a:spLocks noChangeArrowheads="1"/>
                </p:cNvSpPr>
                <p:nvPr userDrawn="1"/>
              </p:nvSpPr>
              <p:spPr bwMode="gray">
                <a:xfrm>
                  <a:off x="116" y="241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69" name="Oval 97"/>
                <p:cNvSpPr>
                  <a:spLocks noChangeArrowheads="1"/>
                </p:cNvSpPr>
                <p:nvPr userDrawn="1"/>
              </p:nvSpPr>
              <p:spPr bwMode="gray">
                <a:xfrm>
                  <a:off x="682" y="186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70" name="Oval 98"/>
                <p:cNvSpPr>
                  <a:spLocks noChangeArrowheads="1"/>
                </p:cNvSpPr>
                <p:nvPr userDrawn="1"/>
              </p:nvSpPr>
              <p:spPr bwMode="gray">
                <a:xfrm>
                  <a:off x="406" y="214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71" name="Oval 99"/>
                <p:cNvSpPr>
                  <a:spLocks noChangeArrowheads="1"/>
                </p:cNvSpPr>
                <p:nvPr userDrawn="1"/>
              </p:nvSpPr>
              <p:spPr bwMode="gray">
                <a:xfrm>
                  <a:off x="404" y="283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72" name="Oval 100"/>
                <p:cNvSpPr>
                  <a:spLocks noChangeArrowheads="1"/>
                </p:cNvSpPr>
                <p:nvPr userDrawn="1"/>
              </p:nvSpPr>
              <p:spPr bwMode="gray">
                <a:xfrm>
                  <a:off x="818" y="2000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73" name="Oval 101"/>
                <p:cNvSpPr>
                  <a:spLocks noChangeArrowheads="1"/>
                </p:cNvSpPr>
                <p:nvPr userDrawn="1"/>
              </p:nvSpPr>
              <p:spPr bwMode="gray">
                <a:xfrm>
                  <a:off x="672" y="256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74" name="Oval 102"/>
                <p:cNvSpPr>
                  <a:spLocks noChangeArrowheads="1"/>
                </p:cNvSpPr>
                <p:nvPr userDrawn="1"/>
              </p:nvSpPr>
              <p:spPr bwMode="gray">
                <a:xfrm>
                  <a:off x="820" y="27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175" name="Group 103"/>
              <p:cNvGrpSpPr>
                <a:grpSpLocks/>
              </p:cNvGrpSpPr>
              <p:nvPr userDrawn="1"/>
            </p:nvGrpSpPr>
            <p:grpSpPr bwMode="auto">
              <a:xfrm>
                <a:off x="953" y="0"/>
                <a:ext cx="748" cy="2893"/>
                <a:chOff x="116" y="-3"/>
                <a:chExt cx="748" cy="2893"/>
              </a:xfrm>
            </p:grpSpPr>
            <p:sp>
              <p:nvSpPr>
                <p:cNvPr id="3176" name="Line 104"/>
                <p:cNvSpPr>
                  <a:spLocks noChangeShapeType="1"/>
                </p:cNvSpPr>
                <p:nvPr userDrawn="1"/>
              </p:nvSpPr>
              <p:spPr bwMode="gray">
                <a:xfrm>
                  <a:off x="144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77" name="Line 105"/>
                <p:cNvSpPr>
                  <a:spLocks noChangeShapeType="1"/>
                </p:cNvSpPr>
                <p:nvPr userDrawn="1"/>
              </p:nvSpPr>
              <p:spPr bwMode="gray">
                <a:xfrm>
                  <a:off x="295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78" name="Line 106"/>
                <p:cNvSpPr>
                  <a:spLocks noChangeShapeType="1"/>
                </p:cNvSpPr>
                <p:nvPr userDrawn="1"/>
              </p:nvSpPr>
              <p:spPr bwMode="gray">
                <a:xfrm>
                  <a:off x="431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79" name="Line 107"/>
                <p:cNvSpPr>
                  <a:spLocks noChangeShapeType="1"/>
                </p:cNvSpPr>
                <p:nvPr userDrawn="1"/>
              </p:nvSpPr>
              <p:spPr bwMode="gray">
                <a:xfrm>
                  <a:off x="567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0" name="Line 108"/>
                <p:cNvSpPr>
                  <a:spLocks noChangeShapeType="1"/>
                </p:cNvSpPr>
                <p:nvPr userDrawn="1"/>
              </p:nvSpPr>
              <p:spPr bwMode="gray">
                <a:xfrm>
                  <a:off x="703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1" name="Line 109"/>
                <p:cNvSpPr>
                  <a:spLocks noChangeShapeType="1"/>
                </p:cNvSpPr>
                <p:nvPr userDrawn="1"/>
              </p:nvSpPr>
              <p:spPr bwMode="gray">
                <a:xfrm>
                  <a:off x="839" y="-3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2" name="Oval 110"/>
                <p:cNvSpPr>
                  <a:spLocks noChangeArrowheads="1"/>
                </p:cNvSpPr>
                <p:nvPr userDrawn="1"/>
              </p:nvSpPr>
              <p:spPr bwMode="gray">
                <a:xfrm>
                  <a:off x="122" y="36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83" name="Oval 111"/>
                <p:cNvSpPr>
                  <a:spLocks noChangeArrowheads="1"/>
                </p:cNvSpPr>
                <p:nvPr userDrawn="1"/>
              </p:nvSpPr>
              <p:spPr bwMode="gray">
                <a:xfrm>
                  <a:off x="120" y="774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84" name="Oval 112"/>
                <p:cNvSpPr>
                  <a:spLocks noChangeArrowheads="1"/>
                </p:cNvSpPr>
                <p:nvPr userDrawn="1"/>
              </p:nvSpPr>
              <p:spPr bwMode="gray">
                <a:xfrm>
                  <a:off x="410" y="9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85" name="Oval 113"/>
                <p:cNvSpPr>
                  <a:spLocks noChangeArrowheads="1"/>
                </p:cNvSpPr>
                <p:nvPr userDrawn="1"/>
              </p:nvSpPr>
              <p:spPr bwMode="gray">
                <a:xfrm>
                  <a:off x="410" y="77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86" name="Oval 114"/>
                <p:cNvSpPr>
                  <a:spLocks noChangeArrowheads="1"/>
                </p:cNvSpPr>
                <p:nvPr userDrawn="1"/>
              </p:nvSpPr>
              <p:spPr bwMode="gray">
                <a:xfrm>
                  <a:off x="680" y="5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87" name="Oval 115"/>
                <p:cNvSpPr>
                  <a:spLocks noChangeArrowheads="1"/>
                </p:cNvSpPr>
                <p:nvPr userDrawn="1"/>
              </p:nvSpPr>
              <p:spPr bwMode="gray">
                <a:xfrm>
                  <a:off x="680" y="119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88" name="Oval 116"/>
                <p:cNvSpPr>
                  <a:spLocks noChangeArrowheads="1"/>
                </p:cNvSpPr>
                <p:nvPr userDrawn="1"/>
              </p:nvSpPr>
              <p:spPr bwMode="gray">
                <a:xfrm>
                  <a:off x="816" y="64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89" name="Oval 117"/>
                <p:cNvSpPr>
                  <a:spLocks noChangeArrowheads="1"/>
                </p:cNvSpPr>
                <p:nvPr userDrawn="1"/>
              </p:nvSpPr>
              <p:spPr bwMode="gray">
                <a:xfrm>
                  <a:off x="122" y="106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90" name="Oval 118"/>
                <p:cNvSpPr>
                  <a:spLocks noChangeArrowheads="1"/>
                </p:cNvSpPr>
                <p:nvPr userDrawn="1"/>
              </p:nvSpPr>
              <p:spPr bwMode="gray">
                <a:xfrm>
                  <a:off x="120" y="1451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91" name="Oval 119"/>
                <p:cNvSpPr>
                  <a:spLocks noChangeArrowheads="1"/>
                </p:cNvSpPr>
                <p:nvPr userDrawn="1"/>
              </p:nvSpPr>
              <p:spPr bwMode="gray">
                <a:xfrm>
                  <a:off x="125" y="172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92" name="Oval 120"/>
                <p:cNvSpPr>
                  <a:spLocks noChangeArrowheads="1"/>
                </p:cNvSpPr>
                <p:nvPr userDrawn="1"/>
              </p:nvSpPr>
              <p:spPr bwMode="gray">
                <a:xfrm>
                  <a:off x="408" y="146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93" name="Oval 121"/>
                <p:cNvSpPr>
                  <a:spLocks noChangeArrowheads="1"/>
                </p:cNvSpPr>
                <p:nvPr userDrawn="1"/>
              </p:nvSpPr>
              <p:spPr bwMode="gray">
                <a:xfrm>
                  <a:off x="820" y="1329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94" name="Oval 122"/>
                <p:cNvSpPr>
                  <a:spLocks noChangeArrowheads="1"/>
                </p:cNvSpPr>
                <p:nvPr userDrawn="1"/>
              </p:nvSpPr>
              <p:spPr bwMode="gray">
                <a:xfrm>
                  <a:off x="118" y="214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95" name="Oval 123"/>
                <p:cNvSpPr>
                  <a:spLocks noChangeArrowheads="1"/>
                </p:cNvSpPr>
                <p:nvPr userDrawn="1"/>
              </p:nvSpPr>
              <p:spPr bwMode="gray">
                <a:xfrm>
                  <a:off x="116" y="241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96" name="Oval 124"/>
                <p:cNvSpPr>
                  <a:spLocks noChangeArrowheads="1"/>
                </p:cNvSpPr>
                <p:nvPr userDrawn="1"/>
              </p:nvSpPr>
              <p:spPr bwMode="gray">
                <a:xfrm>
                  <a:off x="682" y="186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97" name="Oval 125"/>
                <p:cNvSpPr>
                  <a:spLocks noChangeArrowheads="1"/>
                </p:cNvSpPr>
                <p:nvPr userDrawn="1"/>
              </p:nvSpPr>
              <p:spPr bwMode="gray">
                <a:xfrm>
                  <a:off x="406" y="214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98" name="Oval 126"/>
                <p:cNvSpPr>
                  <a:spLocks noChangeArrowheads="1"/>
                </p:cNvSpPr>
                <p:nvPr userDrawn="1"/>
              </p:nvSpPr>
              <p:spPr bwMode="gray">
                <a:xfrm>
                  <a:off x="404" y="283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99" name="Oval 127"/>
                <p:cNvSpPr>
                  <a:spLocks noChangeArrowheads="1"/>
                </p:cNvSpPr>
                <p:nvPr userDrawn="1"/>
              </p:nvSpPr>
              <p:spPr bwMode="gray">
                <a:xfrm>
                  <a:off x="818" y="2000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00" name="Oval 128"/>
                <p:cNvSpPr>
                  <a:spLocks noChangeArrowheads="1"/>
                </p:cNvSpPr>
                <p:nvPr userDrawn="1"/>
              </p:nvSpPr>
              <p:spPr bwMode="gray">
                <a:xfrm>
                  <a:off x="672" y="256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01" name="Oval 129"/>
                <p:cNvSpPr>
                  <a:spLocks noChangeArrowheads="1"/>
                </p:cNvSpPr>
                <p:nvPr userDrawn="1"/>
              </p:nvSpPr>
              <p:spPr bwMode="gray">
                <a:xfrm>
                  <a:off x="820" y="27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202" name="Group 130"/>
            <p:cNvGrpSpPr>
              <a:grpSpLocks/>
            </p:cNvGrpSpPr>
            <p:nvPr/>
          </p:nvGrpSpPr>
          <p:grpSpPr bwMode="auto">
            <a:xfrm>
              <a:off x="3470" y="1406"/>
              <a:ext cx="1585" cy="2896"/>
              <a:chOff x="116" y="-3"/>
              <a:chExt cx="1585" cy="2896"/>
            </a:xfrm>
          </p:grpSpPr>
          <p:grpSp>
            <p:nvGrpSpPr>
              <p:cNvPr id="3203" name="Group 131"/>
              <p:cNvGrpSpPr>
                <a:grpSpLocks/>
              </p:cNvGrpSpPr>
              <p:nvPr userDrawn="1"/>
            </p:nvGrpSpPr>
            <p:grpSpPr bwMode="auto">
              <a:xfrm>
                <a:off x="116" y="-3"/>
                <a:ext cx="748" cy="2893"/>
                <a:chOff x="116" y="-3"/>
                <a:chExt cx="748" cy="2893"/>
              </a:xfrm>
            </p:grpSpPr>
            <p:sp>
              <p:nvSpPr>
                <p:cNvPr id="3204" name="Line 132"/>
                <p:cNvSpPr>
                  <a:spLocks noChangeShapeType="1"/>
                </p:cNvSpPr>
                <p:nvPr userDrawn="1"/>
              </p:nvSpPr>
              <p:spPr bwMode="gray">
                <a:xfrm>
                  <a:off x="144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5" name="Line 133"/>
                <p:cNvSpPr>
                  <a:spLocks noChangeShapeType="1"/>
                </p:cNvSpPr>
                <p:nvPr userDrawn="1"/>
              </p:nvSpPr>
              <p:spPr bwMode="gray">
                <a:xfrm>
                  <a:off x="295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6" name="Line 134"/>
                <p:cNvSpPr>
                  <a:spLocks noChangeShapeType="1"/>
                </p:cNvSpPr>
                <p:nvPr userDrawn="1"/>
              </p:nvSpPr>
              <p:spPr bwMode="gray">
                <a:xfrm>
                  <a:off x="431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7" name="Line 135"/>
                <p:cNvSpPr>
                  <a:spLocks noChangeShapeType="1"/>
                </p:cNvSpPr>
                <p:nvPr userDrawn="1"/>
              </p:nvSpPr>
              <p:spPr bwMode="gray">
                <a:xfrm>
                  <a:off x="567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8" name="Line 136"/>
                <p:cNvSpPr>
                  <a:spLocks noChangeShapeType="1"/>
                </p:cNvSpPr>
                <p:nvPr userDrawn="1"/>
              </p:nvSpPr>
              <p:spPr bwMode="gray">
                <a:xfrm>
                  <a:off x="703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9" name="Line 137"/>
                <p:cNvSpPr>
                  <a:spLocks noChangeShapeType="1"/>
                </p:cNvSpPr>
                <p:nvPr userDrawn="1"/>
              </p:nvSpPr>
              <p:spPr bwMode="gray">
                <a:xfrm>
                  <a:off x="839" y="-3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0" name="Oval 138"/>
                <p:cNvSpPr>
                  <a:spLocks noChangeArrowheads="1"/>
                </p:cNvSpPr>
                <p:nvPr userDrawn="1"/>
              </p:nvSpPr>
              <p:spPr bwMode="gray">
                <a:xfrm>
                  <a:off x="122" y="36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11" name="Oval 139"/>
                <p:cNvSpPr>
                  <a:spLocks noChangeArrowheads="1"/>
                </p:cNvSpPr>
                <p:nvPr userDrawn="1"/>
              </p:nvSpPr>
              <p:spPr bwMode="gray">
                <a:xfrm>
                  <a:off x="120" y="774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12" name="Oval 140"/>
                <p:cNvSpPr>
                  <a:spLocks noChangeArrowheads="1"/>
                </p:cNvSpPr>
                <p:nvPr userDrawn="1"/>
              </p:nvSpPr>
              <p:spPr bwMode="gray">
                <a:xfrm>
                  <a:off x="410" y="9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13" name="Oval 141"/>
                <p:cNvSpPr>
                  <a:spLocks noChangeArrowheads="1"/>
                </p:cNvSpPr>
                <p:nvPr userDrawn="1"/>
              </p:nvSpPr>
              <p:spPr bwMode="gray">
                <a:xfrm>
                  <a:off x="410" y="77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14" name="Oval 142"/>
                <p:cNvSpPr>
                  <a:spLocks noChangeArrowheads="1"/>
                </p:cNvSpPr>
                <p:nvPr userDrawn="1"/>
              </p:nvSpPr>
              <p:spPr bwMode="gray">
                <a:xfrm>
                  <a:off x="680" y="5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15" name="Oval 143"/>
                <p:cNvSpPr>
                  <a:spLocks noChangeArrowheads="1"/>
                </p:cNvSpPr>
                <p:nvPr userDrawn="1"/>
              </p:nvSpPr>
              <p:spPr bwMode="gray">
                <a:xfrm>
                  <a:off x="680" y="119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16" name="Oval 144"/>
                <p:cNvSpPr>
                  <a:spLocks noChangeArrowheads="1"/>
                </p:cNvSpPr>
                <p:nvPr userDrawn="1"/>
              </p:nvSpPr>
              <p:spPr bwMode="gray">
                <a:xfrm>
                  <a:off x="816" y="64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17" name="Oval 145"/>
                <p:cNvSpPr>
                  <a:spLocks noChangeArrowheads="1"/>
                </p:cNvSpPr>
                <p:nvPr userDrawn="1"/>
              </p:nvSpPr>
              <p:spPr bwMode="gray">
                <a:xfrm>
                  <a:off x="122" y="106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18" name="Oval 146"/>
                <p:cNvSpPr>
                  <a:spLocks noChangeArrowheads="1"/>
                </p:cNvSpPr>
                <p:nvPr userDrawn="1"/>
              </p:nvSpPr>
              <p:spPr bwMode="gray">
                <a:xfrm>
                  <a:off x="120" y="1451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19" name="Oval 147"/>
                <p:cNvSpPr>
                  <a:spLocks noChangeArrowheads="1"/>
                </p:cNvSpPr>
                <p:nvPr userDrawn="1"/>
              </p:nvSpPr>
              <p:spPr bwMode="gray">
                <a:xfrm>
                  <a:off x="125" y="172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20" name="Oval 148"/>
                <p:cNvSpPr>
                  <a:spLocks noChangeArrowheads="1"/>
                </p:cNvSpPr>
                <p:nvPr userDrawn="1"/>
              </p:nvSpPr>
              <p:spPr bwMode="gray">
                <a:xfrm>
                  <a:off x="408" y="146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21" name="Oval 149"/>
                <p:cNvSpPr>
                  <a:spLocks noChangeArrowheads="1"/>
                </p:cNvSpPr>
                <p:nvPr userDrawn="1"/>
              </p:nvSpPr>
              <p:spPr bwMode="gray">
                <a:xfrm>
                  <a:off x="820" y="1329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22" name="Oval 150"/>
                <p:cNvSpPr>
                  <a:spLocks noChangeArrowheads="1"/>
                </p:cNvSpPr>
                <p:nvPr userDrawn="1"/>
              </p:nvSpPr>
              <p:spPr bwMode="gray">
                <a:xfrm>
                  <a:off x="118" y="214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23" name="Oval 151"/>
                <p:cNvSpPr>
                  <a:spLocks noChangeArrowheads="1"/>
                </p:cNvSpPr>
                <p:nvPr userDrawn="1"/>
              </p:nvSpPr>
              <p:spPr bwMode="gray">
                <a:xfrm>
                  <a:off x="116" y="241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24" name="Oval 152"/>
                <p:cNvSpPr>
                  <a:spLocks noChangeArrowheads="1"/>
                </p:cNvSpPr>
                <p:nvPr userDrawn="1"/>
              </p:nvSpPr>
              <p:spPr bwMode="gray">
                <a:xfrm>
                  <a:off x="682" y="186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25" name="Oval 153"/>
                <p:cNvSpPr>
                  <a:spLocks noChangeArrowheads="1"/>
                </p:cNvSpPr>
                <p:nvPr userDrawn="1"/>
              </p:nvSpPr>
              <p:spPr bwMode="gray">
                <a:xfrm>
                  <a:off x="406" y="214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26" name="Oval 154"/>
                <p:cNvSpPr>
                  <a:spLocks noChangeArrowheads="1"/>
                </p:cNvSpPr>
                <p:nvPr userDrawn="1"/>
              </p:nvSpPr>
              <p:spPr bwMode="gray">
                <a:xfrm>
                  <a:off x="404" y="283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27" name="Oval 155"/>
                <p:cNvSpPr>
                  <a:spLocks noChangeArrowheads="1"/>
                </p:cNvSpPr>
                <p:nvPr userDrawn="1"/>
              </p:nvSpPr>
              <p:spPr bwMode="gray">
                <a:xfrm>
                  <a:off x="818" y="2000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28" name="Oval 156"/>
                <p:cNvSpPr>
                  <a:spLocks noChangeArrowheads="1"/>
                </p:cNvSpPr>
                <p:nvPr userDrawn="1"/>
              </p:nvSpPr>
              <p:spPr bwMode="gray">
                <a:xfrm>
                  <a:off x="672" y="256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29" name="Oval 157"/>
                <p:cNvSpPr>
                  <a:spLocks noChangeArrowheads="1"/>
                </p:cNvSpPr>
                <p:nvPr userDrawn="1"/>
              </p:nvSpPr>
              <p:spPr bwMode="gray">
                <a:xfrm>
                  <a:off x="820" y="27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230" name="Group 158"/>
              <p:cNvGrpSpPr>
                <a:grpSpLocks/>
              </p:cNvGrpSpPr>
              <p:nvPr userDrawn="1"/>
            </p:nvGrpSpPr>
            <p:grpSpPr bwMode="auto">
              <a:xfrm>
                <a:off x="953" y="0"/>
                <a:ext cx="748" cy="2893"/>
                <a:chOff x="116" y="-3"/>
                <a:chExt cx="748" cy="2893"/>
              </a:xfrm>
            </p:grpSpPr>
            <p:sp>
              <p:nvSpPr>
                <p:cNvPr id="3231" name="Line 159"/>
                <p:cNvSpPr>
                  <a:spLocks noChangeShapeType="1"/>
                </p:cNvSpPr>
                <p:nvPr userDrawn="1"/>
              </p:nvSpPr>
              <p:spPr bwMode="gray">
                <a:xfrm>
                  <a:off x="144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32" name="Line 160"/>
                <p:cNvSpPr>
                  <a:spLocks noChangeShapeType="1"/>
                </p:cNvSpPr>
                <p:nvPr userDrawn="1"/>
              </p:nvSpPr>
              <p:spPr bwMode="gray">
                <a:xfrm>
                  <a:off x="295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33" name="Line 161"/>
                <p:cNvSpPr>
                  <a:spLocks noChangeShapeType="1"/>
                </p:cNvSpPr>
                <p:nvPr userDrawn="1"/>
              </p:nvSpPr>
              <p:spPr bwMode="gray">
                <a:xfrm>
                  <a:off x="431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34" name="Line 162"/>
                <p:cNvSpPr>
                  <a:spLocks noChangeShapeType="1"/>
                </p:cNvSpPr>
                <p:nvPr userDrawn="1"/>
              </p:nvSpPr>
              <p:spPr bwMode="gray">
                <a:xfrm>
                  <a:off x="567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35" name="Line 163"/>
                <p:cNvSpPr>
                  <a:spLocks noChangeShapeType="1"/>
                </p:cNvSpPr>
                <p:nvPr userDrawn="1"/>
              </p:nvSpPr>
              <p:spPr bwMode="gray">
                <a:xfrm>
                  <a:off x="703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36" name="Line 164"/>
                <p:cNvSpPr>
                  <a:spLocks noChangeShapeType="1"/>
                </p:cNvSpPr>
                <p:nvPr userDrawn="1"/>
              </p:nvSpPr>
              <p:spPr bwMode="gray">
                <a:xfrm>
                  <a:off x="839" y="-3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37" name="Oval 165"/>
                <p:cNvSpPr>
                  <a:spLocks noChangeArrowheads="1"/>
                </p:cNvSpPr>
                <p:nvPr userDrawn="1"/>
              </p:nvSpPr>
              <p:spPr bwMode="gray">
                <a:xfrm>
                  <a:off x="122" y="36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38" name="Oval 166"/>
                <p:cNvSpPr>
                  <a:spLocks noChangeArrowheads="1"/>
                </p:cNvSpPr>
                <p:nvPr userDrawn="1"/>
              </p:nvSpPr>
              <p:spPr bwMode="gray">
                <a:xfrm>
                  <a:off x="120" y="774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39" name="Oval 167"/>
                <p:cNvSpPr>
                  <a:spLocks noChangeArrowheads="1"/>
                </p:cNvSpPr>
                <p:nvPr userDrawn="1"/>
              </p:nvSpPr>
              <p:spPr bwMode="gray">
                <a:xfrm>
                  <a:off x="410" y="9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40" name="Oval 168"/>
                <p:cNvSpPr>
                  <a:spLocks noChangeArrowheads="1"/>
                </p:cNvSpPr>
                <p:nvPr userDrawn="1"/>
              </p:nvSpPr>
              <p:spPr bwMode="gray">
                <a:xfrm>
                  <a:off x="410" y="77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41" name="Oval 169"/>
                <p:cNvSpPr>
                  <a:spLocks noChangeArrowheads="1"/>
                </p:cNvSpPr>
                <p:nvPr userDrawn="1"/>
              </p:nvSpPr>
              <p:spPr bwMode="gray">
                <a:xfrm>
                  <a:off x="680" y="5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42" name="Oval 170"/>
                <p:cNvSpPr>
                  <a:spLocks noChangeArrowheads="1"/>
                </p:cNvSpPr>
                <p:nvPr userDrawn="1"/>
              </p:nvSpPr>
              <p:spPr bwMode="gray">
                <a:xfrm>
                  <a:off x="680" y="119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43" name="Oval 171"/>
                <p:cNvSpPr>
                  <a:spLocks noChangeArrowheads="1"/>
                </p:cNvSpPr>
                <p:nvPr userDrawn="1"/>
              </p:nvSpPr>
              <p:spPr bwMode="gray">
                <a:xfrm>
                  <a:off x="816" y="64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44" name="Oval 172"/>
                <p:cNvSpPr>
                  <a:spLocks noChangeArrowheads="1"/>
                </p:cNvSpPr>
                <p:nvPr userDrawn="1"/>
              </p:nvSpPr>
              <p:spPr bwMode="gray">
                <a:xfrm>
                  <a:off x="122" y="106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45" name="Oval 173"/>
                <p:cNvSpPr>
                  <a:spLocks noChangeArrowheads="1"/>
                </p:cNvSpPr>
                <p:nvPr userDrawn="1"/>
              </p:nvSpPr>
              <p:spPr bwMode="gray">
                <a:xfrm>
                  <a:off x="120" y="1451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46" name="Oval 174"/>
                <p:cNvSpPr>
                  <a:spLocks noChangeArrowheads="1"/>
                </p:cNvSpPr>
                <p:nvPr userDrawn="1"/>
              </p:nvSpPr>
              <p:spPr bwMode="gray">
                <a:xfrm>
                  <a:off x="125" y="172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47" name="Oval 175"/>
                <p:cNvSpPr>
                  <a:spLocks noChangeArrowheads="1"/>
                </p:cNvSpPr>
                <p:nvPr userDrawn="1"/>
              </p:nvSpPr>
              <p:spPr bwMode="gray">
                <a:xfrm>
                  <a:off x="408" y="146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48" name="Oval 176"/>
                <p:cNvSpPr>
                  <a:spLocks noChangeArrowheads="1"/>
                </p:cNvSpPr>
                <p:nvPr userDrawn="1"/>
              </p:nvSpPr>
              <p:spPr bwMode="gray">
                <a:xfrm>
                  <a:off x="820" y="1329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49" name="Oval 177"/>
                <p:cNvSpPr>
                  <a:spLocks noChangeArrowheads="1"/>
                </p:cNvSpPr>
                <p:nvPr userDrawn="1"/>
              </p:nvSpPr>
              <p:spPr bwMode="gray">
                <a:xfrm>
                  <a:off x="118" y="214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50" name="Oval 178"/>
                <p:cNvSpPr>
                  <a:spLocks noChangeArrowheads="1"/>
                </p:cNvSpPr>
                <p:nvPr userDrawn="1"/>
              </p:nvSpPr>
              <p:spPr bwMode="gray">
                <a:xfrm>
                  <a:off x="116" y="241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51" name="Oval 179"/>
                <p:cNvSpPr>
                  <a:spLocks noChangeArrowheads="1"/>
                </p:cNvSpPr>
                <p:nvPr userDrawn="1"/>
              </p:nvSpPr>
              <p:spPr bwMode="gray">
                <a:xfrm>
                  <a:off x="682" y="186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52" name="Oval 180"/>
                <p:cNvSpPr>
                  <a:spLocks noChangeArrowheads="1"/>
                </p:cNvSpPr>
                <p:nvPr userDrawn="1"/>
              </p:nvSpPr>
              <p:spPr bwMode="gray">
                <a:xfrm>
                  <a:off x="406" y="214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53" name="Oval 181"/>
                <p:cNvSpPr>
                  <a:spLocks noChangeArrowheads="1"/>
                </p:cNvSpPr>
                <p:nvPr userDrawn="1"/>
              </p:nvSpPr>
              <p:spPr bwMode="gray">
                <a:xfrm>
                  <a:off x="404" y="283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54" name="Oval 182"/>
                <p:cNvSpPr>
                  <a:spLocks noChangeArrowheads="1"/>
                </p:cNvSpPr>
                <p:nvPr userDrawn="1"/>
              </p:nvSpPr>
              <p:spPr bwMode="gray">
                <a:xfrm>
                  <a:off x="818" y="2000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55" name="Oval 183"/>
                <p:cNvSpPr>
                  <a:spLocks noChangeArrowheads="1"/>
                </p:cNvSpPr>
                <p:nvPr userDrawn="1"/>
              </p:nvSpPr>
              <p:spPr bwMode="gray">
                <a:xfrm>
                  <a:off x="672" y="256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56" name="Oval 184"/>
                <p:cNvSpPr>
                  <a:spLocks noChangeArrowheads="1"/>
                </p:cNvSpPr>
                <p:nvPr userDrawn="1"/>
              </p:nvSpPr>
              <p:spPr bwMode="gray">
                <a:xfrm>
                  <a:off x="820" y="27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257" name="Line 185"/>
            <p:cNvSpPr>
              <a:spLocks noChangeShapeType="1"/>
            </p:cNvSpPr>
            <p:nvPr/>
          </p:nvSpPr>
          <p:spPr bwMode="gray">
            <a:xfrm>
              <a:off x="5173" y="1412"/>
              <a:ext cx="0" cy="288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58" name="Line 186"/>
            <p:cNvSpPr>
              <a:spLocks noChangeShapeType="1"/>
            </p:cNvSpPr>
            <p:nvPr/>
          </p:nvSpPr>
          <p:spPr bwMode="gray">
            <a:xfrm>
              <a:off x="5324" y="1412"/>
              <a:ext cx="0" cy="288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59" name="Line 187"/>
            <p:cNvSpPr>
              <a:spLocks noChangeShapeType="1"/>
            </p:cNvSpPr>
            <p:nvPr/>
          </p:nvSpPr>
          <p:spPr bwMode="gray">
            <a:xfrm>
              <a:off x="5460" y="1412"/>
              <a:ext cx="0" cy="288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0" name="Line 188"/>
            <p:cNvSpPr>
              <a:spLocks noChangeShapeType="1"/>
            </p:cNvSpPr>
            <p:nvPr/>
          </p:nvSpPr>
          <p:spPr bwMode="gray">
            <a:xfrm>
              <a:off x="5596" y="1416"/>
              <a:ext cx="0" cy="288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1" name="Line 189"/>
            <p:cNvSpPr>
              <a:spLocks noChangeShapeType="1"/>
            </p:cNvSpPr>
            <p:nvPr/>
          </p:nvSpPr>
          <p:spPr bwMode="gray">
            <a:xfrm>
              <a:off x="5732" y="1416"/>
              <a:ext cx="0" cy="288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262" name="Group 190"/>
            <p:cNvGrpSpPr>
              <a:grpSpLocks/>
            </p:cNvGrpSpPr>
            <p:nvPr/>
          </p:nvGrpSpPr>
          <p:grpSpPr bwMode="auto">
            <a:xfrm>
              <a:off x="-3" y="1465"/>
              <a:ext cx="5763" cy="2778"/>
              <a:chOff x="-3" y="1510"/>
              <a:chExt cx="5763" cy="2778"/>
            </a:xfrm>
          </p:grpSpPr>
          <p:grpSp>
            <p:nvGrpSpPr>
              <p:cNvPr id="3263" name="Group 191"/>
              <p:cNvGrpSpPr>
                <a:grpSpLocks/>
              </p:cNvGrpSpPr>
              <p:nvPr userDrawn="1"/>
            </p:nvGrpSpPr>
            <p:grpSpPr bwMode="auto">
              <a:xfrm>
                <a:off x="-1" y="1525"/>
                <a:ext cx="5758" cy="272"/>
                <a:chOff x="5" y="119"/>
                <a:chExt cx="5763" cy="272"/>
              </a:xfrm>
            </p:grpSpPr>
            <p:sp>
              <p:nvSpPr>
                <p:cNvPr id="3264" name="Line 192"/>
                <p:cNvSpPr>
                  <a:spLocks noChangeShapeType="1"/>
                </p:cNvSpPr>
                <p:nvPr userDrawn="1"/>
              </p:nvSpPr>
              <p:spPr bwMode="gray">
                <a:xfrm>
                  <a:off x="7" y="119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5" name="Line 193"/>
                <p:cNvSpPr>
                  <a:spLocks noChangeShapeType="1"/>
                </p:cNvSpPr>
                <p:nvPr userDrawn="1"/>
              </p:nvSpPr>
              <p:spPr bwMode="gray">
                <a:xfrm>
                  <a:off x="8" y="255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6" name="Line 194"/>
                <p:cNvSpPr>
                  <a:spLocks noChangeShapeType="1"/>
                </p:cNvSpPr>
                <p:nvPr userDrawn="1"/>
              </p:nvSpPr>
              <p:spPr bwMode="gray">
                <a:xfrm>
                  <a:off x="5" y="391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267" name="Group 195"/>
              <p:cNvGrpSpPr>
                <a:grpSpLocks/>
              </p:cNvGrpSpPr>
              <p:nvPr userDrawn="1"/>
            </p:nvGrpSpPr>
            <p:grpSpPr bwMode="auto">
              <a:xfrm>
                <a:off x="2" y="1933"/>
                <a:ext cx="5758" cy="272"/>
                <a:chOff x="5" y="119"/>
                <a:chExt cx="5763" cy="272"/>
              </a:xfrm>
            </p:grpSpPr>
            <p:sp>
              <p:nvSpPr>
                <p:cNvPr id="3268" name="Line 196"/>
                <p:cNvSpPr>
                  <a:spLocks noChangeShapeType="1"/>
                </p:cNvSpPr>
                <p:nvPr userDrawn="1"/>
              </p:nvSpPr>
              <p:spPr bwMode="gray">
                <a:xfrm>
                  <a:off x="7" y="119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9" name="Line 197"/>
                <p:cNvSpPr>
                  <a:spLocks noChangeShapeType="1"/>
                </p:cNvSpPr>
                <p:nvPr userDrawn="1"/>
              </p:nvSpPr>
              <p:spPr bwMode="gray">
                <a:xfrm>
                  <a:off x="8" y="255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0" name="Line 198"/>
                <p:cNvSpPr>
                  <a:spLocks noChangeShapeType="1"/>
                </p:cNvSpPr>
                <p:nvPr userDrawn="1"/>
              </p:nvSpPr>
              <p:spPr bwMode="gray">
                <a:xfrm>
                  <a:off x="5" y="391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271" name="Group 199"/>
              <p:cNvGrpSpPr>
                <a:grpSpLocks/>
              </p:cNvGrpSpPr>
              <p:nvPr userDrawn="1"/>
            </p:nvGrpSpPr>
            <p:grpSpPr bwMode="auto">
              <a:xfrm>
                <a:off x="-2" y="2352"/>
                <a:ext cx="5752" cy="272"/>
                <a:chOff x="5" y="119"/>
                <a:chExt cx="5763" cy="272"/>
              </a:xfrm>
            </p:grpSpPr>
            <p:sp>
              <p:nvSpPr>
                <p:cNvPr id="3272" name="Line 200"/>
                <p:cNvSpPr>
                  <a:spLocks noChangeShapeType="1"/>
                </p:cNvSpPr>
                <p:nvPr userDrawn="1"/>
              </p:nvSpPr>
              <p:spPr bwMode="gray">
                <a:xfrm>
                  <a:off x="7" y="119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3" name="Line 201"/>
                <p:cNvSpPr>
                  <a:spLocks noChangeShapeType="1"/>
                </p:cNvSpPr>
                <p:nvPr userDrawn="1"/>
              </p:nvSpPr>
              <p:spPr bwMode="gray">
                <a:xfrm>
                  <a:off x="8" y="255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4" name="Line 202"/>
                <p:cNvSpPr>
                  <a:spLocks noChangeShapeType="1"/>
                </p:cNvSpPr>
                <p:nvPr userDrawn="1"/>
              </p:nvSpPr>
              <p:spPr bwMode="gray">
                <a:xfrm>
                  <a:off x="5" y="391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275" name="Group 203"/>
              <p:cNvGrpSpPr>
                <a:grpSpLocks/>
              </p:cNvGrpSpPr>
              <p:nvPr userDrawn="1"/>
            </p:nvGrpSpPr>
            <p:grpSpPr bwMode="auto">
              <a:xfrm>
                <a:off x="-2" y="2750"/>
                <a:ext cx="5759" cy="272"/>
                <a:chOff x="5" y="119"/>
                <a:chExt cx="5763" cy="272"/>
              </a:xfrm>
            </p:grpSpPr>
            <p:sp>
              <p:nvSpPr>
                <p:cNvPr id="3276" name="Line 204"/>
                <p:cNvSpPr>
                  <a:spLocks noChangeShapeType="1"/>
                </p:cNvSpPr>
                <p:nvPr userDrawn="1"/>
              </p:nvSpPr>
              <p:spPr bwMode="gray">
                <a:xfrm>
                  <a:off x="7" y="119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7" name="Line 205"/>
                <p:cNvSpPr>
                  <a:spLocks noChangeShapeType="1"/>
                </p:cNvSpPr>
                <p:nvPr userDrawn="1"/>
              </p:nvSpPr>
              <p:spPr bwMode="gray">
                <a:xfrm>
                  <a:off x="8" y="255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8" name="Line 206"/>
                <p:cNvSpPr>
                  <a:spLocks noChangeShapeType="1"/>
                </p:cNvSpPr>
                <p:nvPr userDrawn="1"/>
              </p:nvSpPr>
              <p:spPr bwMode="gray">
                <a:xfrm>
                  <a:off x="5" y="391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279" name="Group 207"/>
              <p:cNvGrpSpPr>
                <a:grpSpLocks/>
              </p:cNvGrpSpPr>
              <p:nvPr userDrawn="1"/>
            </p:nvGrpSpPr>
            <p:grpSpPr bwMode="auto">
              <a:xfrm>
                <a:off x="1" y="3158"/>
                <a:ext cx="5759" cy="271"/>
                <a:chOff x="5" y="119"/>
                <a:chExt cx="5763" cy="272"/>
              </a:xfrm>
            </p:grpSpPr>
            <p:sp>
              <p:nvSpPr>
                <p:cNvPr id="3280" name="Line 208"/>
                <p:cNvSpPr>
                  <a:spLocks noChangeShapeType="1"/>
                </p:cNvSpPr>
                <p:nvPr userDrawn="1"/>
              </p:nvSpPr>
              <p:spPr bwMode="gray">
                <a:xfrm>
                  <a:off x="7" y="119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1" name="Line 209"/>
                <p:cNvSpPr>
                  <a:spLocks noChangeShapeType="1"/>
                </p:cNvSpPr>
                <p:nvPr userDrawn="1"/>
              </p:nvSpPr>
              <p:spPr bwMode="gray">
                <a:xfrm>
                  <a:off x="8" y="255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2" name="Line 210"/>
                <p:cNvSpPr>
                  <a:spLocks noChangeShapeType="1"/>
                </p:cNvSpPr>
                <p:nvPr userDrawn="1"/>
              </p:nvSpPr>
              <p:spPr bwMode="gray">
                <a:xfrm>
                  <a:off x="5" y="391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283" name="Group 211"/>
              <p:cNvGrpSpPr>
                <a:grpSpLocks/>
              </p:cNvGrpSpPr>
              <p:nvPr userDrawn="1"/>
            </p:nvGrpSpPr>
            <p:grpSpPr bwMode="auto">
              <a:xfrm>
                <a:off x="-3" y="3576"/>
                <a:ext cx="5753" cy="272"/>
                <a:chOff x="5" y="119"/>
                <a:chExt cx="5763" cy="272"/>
              </a:xfrm>
            </p:grpSpPr>
            <p:sp>
              <p:nvSpPr>
                <p:cNvPr id="3284" name="Line 212"/>
                <p:cNvSpPr>
                  <a:spLocks noChangeShapeType="1"/>
                </p:cNvSpPr>
                <p:nvPr userDrawn="1"/>
              </p:nvSpPr>
              <p:spPr bwMode="gray">
                <a:xfrm>
                  <a:off x="7" y="119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5" name="Line 213"/>
                <p:cNvSpPr>
                  <a:spLocks noChangeShapeType="1"/>
                </p:cNvSpPr>
                <p:nvPr userDrawn="1"/>
              </p:nvSpPr>
              <p:spPr bwMode="gray">
                <a:xfrm>
                  <a:off x="8" y="255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6" name="Line 214"/>
                <p:cNvSpPr>
                  <a:spLocks noChangeShapeType="1"/>
                </p:cNvSpPr>
                <p:nvPr userDrawn="1"/>
              </p:nvSpPr>
              <p:spPr bwMode="gray">
                <a:xfrm>
                  <a:off x="5" y="391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287" name="Group 215"/>
              <p:cNvGrpSpPr>
                <a:grpSpLocks/>
              </p:cNvGrpSpPr>
              <p:nvPr userDrawn="1"/>
            </p:nvGrpSpPr>
            <p:grpSpPr bwMode="auto">
              <a:xfrm>
                <a:off x="-3" y="3999"/>
                <a:ext cx="5757" cy="272"/>
                <a:chOff x="5" y="119"/>
                <a:chExt cx="5763" cy="272"/>
              </a:xfrm>
            </p:grpSpPr>
            <p:sp>
              <p:nvSpPr>
                <p:cNvPr id="3288" name="Line 216"/>
                <p:cNvSpPr>
                  <a:spLocks noChangeShapeType="1"/>
                </p:cNvSpPr>
                <p:nvPr userDrawn="1"/>
              </p:nvSpPr>
              <p:spPr bwMode="gray">
                <a:xfrm>
                  <a:off x="7" y="119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9" name="Line 217"/>
                <p:cNvSpPr>
                  <a:spLocks noChangeShapeType="1"/>
                </p:cNvSpPr>
                <p:nvPr userDrawn="1"/>
              </p:nvSpPr>
              <p:spPr bwMode="gray">
                <a:xfrm>
                  <a:off x="8" y="255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0" name="Line 218"/>
                <p:cNvSpPr>
                  <a:spLocks noChangeShapeType="1"/>
                </p:cNvSpPr>
                <p:nvPr userDrawn="1"/>
              </p:nvSpPr>
              <p:spPr bwMode="gray">
                <a:xfrm>
                  <a:off x="5" y="391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291" name="Oval 219"/>
              <p:cNvSpPr>
                <a:spLocks noChangeArrowheads="1"/>
              </p:cNvSpPr>
              <p:nvPr userDrawn="1"/>
            </p:nvSpPr>
            <p:spPr bwMode="gray">
              <a:xfrm>
                <a:off x="5151" y="1778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92" name="Oval 220"/>
              <p:cNvSpPr>
                <a:spLocks noChangeArrowheads="1"/>
              </p:cNvSpPr>
              <p:nvPr userDrawn="1"/>
            </p:nvSpPr>
            <p:spPr bwMode="gray">
              <a:xfrm>
                <a:off x="5149" y="2186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93" name="Oval 221"/>
              <p:cNvSpPr>
                <a:spLocks noChangeArrowheads="1"/>
              </p:cNvSpPr>
              <p:nvPr userDrawn="1"/>
            </p:nvSpPr>
            <p:spPr bwMode="gray">
              <a:xfrm>
                <a:off x="5439" y="1510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94" name="Oval 222"/>
              <p:cNvSpPr>
                <a:spLocks noChangeArrowheads="1"/>
              </p:cNvSpPr>
              <p:nvPr userDrawn="1"/>
            </p:nvSpPr>
            <p:spPr bwMode="gray">
              <a:xfrm>
                <a:off x="5439" y="2188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95" name="Oval 223"/>
              <p:cNvSpPr>
                <a:spLocks noChangeArrowheads="1"/>
              </p:cNvSpPr>
              <p:nvPr userDrawn="1"/>
            </p:nvSpPr>
            <p:spPr bwMode="gray">
              <a:xfrm>
                <a:off x="5709" y="1918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96" name="Oval 224"/>
              <p:cNvSpPr>
                <a:spLocks noChangeArrowheads="1"/>
              </p:cNvSpPr>
              <p:nvPr userDrawn="1"/>
            </p:nvSpPr>
            <p:spPr bwMode="gray">
              <a:xfrm>
                <a:off x="5709" y="2608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97" name="Oval 225"/>
              <p:cNvSpPr>
                <a:spLocks noChangeArrowheads="1"/>
              </p:cNvSpPr>
              <p:nvPr userDrawn="1"/>
            </p:nvSpPr>
            <p:spPr bwMode="gray">
              <a:xfrm>
                <a:off x="5151" y="2474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98" name="Oval 226"/>
              <p:cNvSpPr>
                <a:spLocks noChangeArrowheads="1"/>
              </p:cNvSpPr>
              <p:nvPr userDrawn="1"/>
            </p:nvSpPr>
            <p:spPr bwMode="gray">
              <a:xfrm>
                <a:off x="5149" y="2863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99" name="Oval 227"/>
              <p:cNvSpPr>
                <a:spLocks noChangeArrowheads="1"/>
              </p:cNvSpPr>
              <p:nvPr userDrawn="1"/>
            </p:nvSpPr>
            <p:spPr bwMode="gray">
              <a:xfrm>
                <a:off x="5154" y="3140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00" name="Oval 228"/>
              <p:cNvSpPr>
                <a:spLocks noChangeArrowheads="1"/>
              </p:cNvSpPr>
              <p:nvPr userDrawn="1"/>
            </p:nvSpPr>
            <p:spPr bwMode="gray">
              <a:xfrm>
                <a:off x="5437" y="2879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01" name="Oval 229"/>
              <p:cNvSpPr>
                <a:spLocks noChangeArrowheads="1"/>
              </p:cNvSpPr>
              <p:nvPr userDrawn="1"/>
            </p:nvSpPr>
            <p:spPr bwMode="gray">
              <a:xfrm>
                <a:off x="5147" y="3557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02" name="Oval 230"/>
              <p:cNvSpPr>
                <a:spLocks noChangeArrowheads="1"/>
              </p:cNvSpPr>
              <p:nvPr userDrawn="1"/>
            </p:nvSpPr>
            <p:spPr bwMode="gray">
              <a:xfrm>
                <a:off x="5145" y="3829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03" name="Oval 231"/>
              <p:cNvSpPr>
                <a:spLocks noChangeArrowheads="1"/>
              </p:cNvSpPr>
              <p:nvPr userDrawn="1"/>
            </p:nvSpPr>
            <p:spPr bwMode="gray">
              <a:xfrm>
                <a:off x="5711" y="3277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04" name="Oval 232"/>
              <p:cNvSpPr>
                <a:spLocks noChangeArrowheads="1"/>
              </p:cNvSpPr>
              <p:nvPr userDrawn="1"/>
            </p:nvSpPr>
            <p:spPr bwMode="gray">
              <a:xfrm>
                <a:off x="5435" y="3559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05" name="Oval 233"/>
              <p:cNvSpPr>
                <a:spLocks noChangeArrowheads="1"/>
              </p:cNvSpPr>
              <p:nvPr userDrawn="1"/>
            </p:nvSpPr>
            <p:spPr bwMode="gray">
              <a:xfrm>
                <a:off x="5433" y="4244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06" name="Oval 234"/>
              <p:cNvSpPr>
                <a:spLocks noChangeArrowheads="1"/>
              </p:cNvSpPr>
              <p:nvPr userDrawn="1"/>
            </p:nvSpPr>
            <p:spPr bwMode="gray">
              <a:xfrm>
                <a:off x="5701" y="3980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07" name="Rectangle 235"/>
            <p:cNvSpPr>
              <a:spLocks noChangeArrowheads="1"/>
            </p:cNvSpPr>
            <p:nvPr/>
          </p:nvSpPr>
          <p:spPr bwMode="gray">
            <a:xfrm>
              <a:off x="0" y="1392"/>
              <a:ext cx="5760" cy="2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tx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3090" name="Object 18"/>
          <p:cNvGraphicFramePr>
            <a:graphicFrameLocks noChangeAspect="1"/>
          </p:cNvGraphicFramePr>
          <p:nvPr/>
        </p:nvGraphicFramePr>
        <p:xfrm>
          <a:off x="0" y="0"/>
          <a:ext cx="9144000" cy="219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" name="Image" r:id="rId3" imgW="7707937" imgH="1701587" progId="Photoshop.Image.6">
                  <p:embed/>
                </p:oleObj>
              </mc:Choice>
              <mc:Fallback>
                <p:oleObj name="Image" r:id="rId3" imgW="7707937" imgH="1701587" progId="Photoshop.Image.6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0" y="0"/>
                        <a:ext cx="9144000" cy="219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chemeClr val="accent1">
                                    <a:gamma/>
                                    <a:tint val="72941"/>
                                    <a:invGamma/>
                                    <a:alpha val="39999"/>
                                  </a:schemeClr>
                                </a:gs>
                                <a:gs pos="100000">
                                  <a:schemeClr val="accent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0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08" name="Oval 236" descr="06_original_w"/>
          <p:cNvSpPr>
            <a:spLocks noChangeArrowheads="1"/>
          </p:cNvSpPr>
          <p:nvPr/>
        </p:nvSpPr>
        <p:spPr bwMode="gray">
          <a:xfrm>
            <a:off x="323850" y="1484313"/>
            <a:ext cx="1800225" cy="1873250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52800" y="3276600"/>
            <a:ext cx="5105400" cy="1012825"/>
          </a:xfrm>
        </p:spPr>
        <p:txBody>
          <a:bodyPr/>
          <a:lstStyle>
            <a:lvl1pPr>
              <a:defRPr sz="4000" b="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371600" y="5638800"/>
            <a:ext cx="7086600" cy="381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400" b="1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white">
          <a:xfrm>
            <a:off x="381000" y="304800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LOGO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FEA94C-58C8-4C48-A888-F0EF7DE829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26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A4346D-D8EE-4F04-A0D3-C69DFEE12B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59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3914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28725"/>
            <a:ext cx="8229600" cy="509587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5CF54FB3-A0AD-45D4-80F4-EC4ECA6B8D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62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DEB0A8-677C-41AD-A64A-BF00C6B7A7E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31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4171B4-C924-45A1-A777-012B9D7F77C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2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28725"/>
            <a:ext cx="4038600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28725"/>
            <a:ext cx="4038600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447F40-D251-4B83-B3C2-E3AE1E834D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98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F571E2-3A9D-4773-8D0D-292A8B7F56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99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F803B3-B570-4D47-873F-4B29991290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28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5C69B8-5038-45A5-8073-2E1CADA719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52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F17E03-6D14-4BA3-A0D7-B19A23BD6F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24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9087DD-BB32-4032-BB05-229FE9EEED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40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gray">
          <a:xfrm>
            <a:off x="1588" y="4763"/>
            <a:ext cx="9144000" cy="931862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0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40" name="Group 16"/>
          <p:cNvGrpSpPr>
            <a:grpSpLocks/>
          </p:cNvGrpSpPr>
          <p:nvPr/>
        </p:nvGrpSpPr>
        <p:grpSpPr bwMode="auto">
          <a:xfrm>
            <a:off x="-12700" y="0"/>
            <a:ext cx="9150350" cy="1012825"/>
            <a:chOff x="476" y="-638"/>
            <a:chExt cx="5764" cy="638"/>
          </a:xfrm>
        </p:grpSpPr>
        <p:sp>
          <p:nvSpPr>
            <p:cNvPr id="1041" name="Oval 17"/>
            <p:cNvSpPr>
              <a:spLocks noChangeArrowheads="1"/>
            </p:cNvSpPr>
            <p:nvPr userDrawn="1"/>
          </p:nvSpPr>
          <p:spPr bwMode="gray">
            <a:xfrm>
              <a:off x="555" y="-288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2" name="Oval 18"/>
            <p:cNvSpPr>
              <a:spLocks noChangeArrowheads="1"/>
            </p:cNvSpPr>
            <p:nvPr userDrawn="1"/>
          </p:nvSpPr>
          <p:spPr bwMode="gray">
            <a:xfrm>
              <a:off x="553" y="-545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3" name="Oval 19"/>
            <p:cNvSpPr>
              <a:spLocks noChangeArrowheads="1"/>
            </p:cNvSpPr>
            <p:nvPr userDrawn="1"/>
          </p:nvSpPr>
          <p:spPr bwMode="gray">
            <a:xfrm>
              <a:off x="843" y="-425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" name="Oval 20"/>
            <p:cNvSpPr>
              <a:spLocks noChangeArrowheads="1"/>
            </p:cNvSpPr>
            <p:nvPr userDrawn="1"/>
          </p:nvSpPr>
          <p:spPr bwMode="gray">
            <a:xfrm>
              <a:off x="843" y="-135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" name="Oval 21"/>
            <p:cNvSpPr>
              <a:spLocks noChangeArrowheads="1"/>
            </p:cNvSpPr>
            <p:nvPr userDrawn="1"/>
          </p:nvSpPr>
          <p:spPr bwMode="gray">
            <a:xfrm>
              <a:off x="1113" y="-289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6" name="Oval 22"/>
            <p:cNvSpPr>
              <a:spLocks noChangeArrowheads="1"/>
            </p:cNvSpPr>
            <p:nvPr userDrawn="1"/>
          </p:nvSpPr>
          <p:spPr bwMode="gray">
            <a:xfrm>
              <a:off x="1249" y="-151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7" name="Line 23"/>
            <p:cNvSpPr>
              <a:spLocks noChangeShapeType="1"/>
            </p:cNvSpPr>
            <p:nvPr userDrawn="1"/>
          </p:nvSpPr>
          <p:spPr bwMode="gray">
            <a:xfrm>
              <a:off x="577" y="-634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Line 24"/>
            <p:cNvSpPr>
              <a:spLocks noChangeShapeType="1"/>
            </p:cNvSpPr>
            <p:nvPr userDrawn="1"/>
          </p:nvSpPr>
          <p:spPr bwMode="gray">
            <a:xfrm>
              <a:off x="719" y="-634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Line 25"/>
            <p:cNvSpPr>
              <a:spLocks noChangeShapeType="1"/>
            </p:cNvSpPr>
            <p:nvPr userDrawn="1"/>
          </p:nvSpPr>
          <p:spPr bwMode="gray">
            <a:xfrm>
              <a:off x="864" y="-634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Line 26"/>
            <p:cNvSpPr>
              <a:spLocks noChangeShapeType="1"/>
            </p:cNvSpPr>
            <p:nvPr userDrawn="1"/>
          </p:nvSpPr>
          <p:spPr bwMode="gray">
            <a:xfrm>
              <a:off x="1000" y="-633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Line 27"/>
            <p:cNvSpPr>
              <a:spLocks noChangeShapeType="1"/>
            </p:cNvSpPr>
            <p:nvPr userDrawn="1"/>
          </p:nvSpPr>
          <p:spPr bwMode="gray">
            <a:xfrm>
              <a:off x="1136" y="-633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Line 28"/>
            <p:cNvSpPr>
              <a:spLocks noChangeShapeType="1"/>
            </p:cNvSpPr>
            <p:nvPr userDrawn="1"/>
          </p:nvSpPr>
          <p:spPr bwMode="gray">
            <a:xfrm>
              <a:off x="1272" y="-635"/>
              <a:ext cx="0" cy="63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Line 29"/>
            <p:cNvSpPr>
              <a:spLocks noChangeShapeType="1"/>
            </p:cNvSpPr>
            <p:nvPr userDrawn="1"/>
          </p:nvSpPr>
          <p:spPr bwMode="gray">
            <a:xfrm>
              <a:off x="1414" y="-634"/>
              <a:ext cx="0" cy="63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Line 30"/>
            <p:cNvSpPr>
              <a:spLocks noChangeShapeType="1"/>
            </p:cNvSpPr>
            <p:nvPr userDrawn="1"/>
          </p:nvSpPr>
          <p:spPr bwMode="gray">
            <a:xfrm>
              <a:off x="1565" y="-634"/>
              <a:ext cx="0" cy="63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Line 31"/>
            <p:cNvSpPr>
              <a:spLocks noChangeShapeType="1"/>
            </p:cNvSpPr>
            <p:nvPr userDrawn="1"/>
          </p:nvSpPr>
          <p:spPr bwMode="gray">
            <a:xfrm>
              <a:off x="1701" y="-634"/>
              <a:ext cx="0" cy="63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Line 32"/>
            <p:cNvSpPr>
              <a:spLocks noChangeShapeType="1"/>
            </p:cNvSpPr>
            <p:nvPr userDrawn="1"/>
          </p:nvSpPr>
          <p:spPr bwMode="gray">
            <a:xfrm>
              <a:off x="1837" y="-633"/>
              <a:ext cx="0" cy="63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Line 33"/>
            <p:cNvSpPr>
              <a:spLocks noChangeShapeType="1"/>
            </p:cNvSpPr>
            <p:nvPr userDrawn="1"/>
          </p:nvSpPr>
          <p:spPr bwMode="gray">
            <a:xfrm>
              <a:off x="1973" y="-633"/>
              <a:ext cx="0" cy="63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Line 34"/>
            <p:cNvSpPr>
              <a:spLocks noChangeShapeType="1"/>
            </p:cNvSpPr>
            <p:nvPr userDrawn="1"/>
          </p:nvSpPr>
          <p:spPr bwMode="gray">
            <a:xfrm>
              <a:off x="2109" y="-634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Oval 35"/>
            <p:cNvSpPr>
              <a:spLocks noChangeArrowheads="1"/>
            </p:cNvSpPr>
            <p:nvPr userDrawn="1"/>
          </p:nvSpPr>
          <p:spPr bwMode="gray">
            <a:xfrm>
              <a:off x="1392" y="-288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0" name="Oval 36"/>
            <p:cNvSpPr>
              <a:spLocks noChangeArrowheads="1"/>
            </p:cNvSpPr>
            <p:nvPr userDrawn="1"/>
          </p:nvSpPr>
          <p:spPr bwMode="gray">
            <a:xfrm>
              <a:off x="1390" y="-542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" name="Oval 37"/>
            <p:cNvSpPr>
              <a:spLocks noChangeArrowheads="1"/>
            </p:cNvSpPr>
            <p:nvPr userDrawn="1"/>
          </p:nvSpPr>
          <p:spPr bwMode="gray">
            <a:xfrm>
              <a:off x="1680" y="-424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2" name="Oval 38"/>
            <p:cNvSpPr>
              <a:spLocks noChangeArrowheads="1"/>
            </p:cNvSpPr>
            <p:nvPr userDrawn="1"/>
          </p:nvSpPr>
          <p:spPr bwMode="gray">
            <a:xfrm>
              <a:off x="1680" y="-540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3" name="Oval 39"/>
            <p:cNvSpPr>
              <a:spLocks noChangeArrowheads="1"/>
            </p:cNvSpPr>
            <p:nvPr userDrawn="1"/>
          </p:nvSpPr>
          <p:spPr bwMode="gray">
            <a:xfrm>
              <a:off x="1950" y="-284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4" name="Oval 40"/>
            <p:cNvSpPr>
              <a:spLocks noChangeArrowheads="1"/>
            </p:cNvSpPr>
            <p:nvPr userDrawn="1"/>
          </p:nvSpPr>
          <p:spPr bwMode="gray">
            <a:xfrm>
              <a:off x="2086" y="-148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" name="Oval 41"/>
            <p:cNvSpPr>
              <a:spLocks noChangeArrowheads="1"/>
            </p:cNvSpPr>
            <p:nvPr userDrawn="1"/>
          </p:nvSpPr>
          <p:spPr bwMode="gray">
            <a:xfrm>
              <a:off x="2224" y="-288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6" name="Oval 42"/>
            <p:cNvSpPr>
              <a:spLocks noChangeArrowheads="1"/>
            </p:cNvSpPr>
            <p:nvPr userDrawn="1"/>
          </p:nvSpPr>
          <p:spPr bwMode="gray">
            <a:xfrm>
              <a:off x="2222" y="-548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7" name="Oval 43"/>
            <p:cNvSpPr>
              <a:spLocks noChangeArrowheads="1"/>
            </p:cNvSpPr>
            <p:nvPr userDrawn="1"/>
          </p:nvSpPr>
          <p:spPr bwMode="gray">
            <a:xfrm>
              <a:off x="2512" y="-424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8" name="Oval 44"/>
            <p:cNvSpPr>
              <a:spLocks noChangeArrowheads="1"/>
            </p:cNvSpPr>
            <p:nvPr userDrawn="1"/>
          </p:nvSpPr>
          <p:spPr bwMode="gray">
            <a:xfrm>
              <a:off x="2512" y="-153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9" name="Oval 45"/>
            <p:cNvSpPr>
              <a:spLocks noChangeArrowheads="1"/>
            </p:cNvSpPr>
            <p:nvPr userDrawn="1"/>
          </p:nvSpPr>
          <p:spPr bwMode="gray">
            <a:xfrm>
              <a:off x="2782" y="-289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0" name="Oval 46"/>
            <p:cNvSpPr>
              <a:spLocks noChangeArrowheads="1"/>
            </p:cNvSpPr>
            <p:nvPr userDrawn="1"/>
          </p:nvSpPr>
          <p:spPr bwMode="gray">
            <a:xfrm>
              <a:off x="2918" y="-154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71" name="Group 47"/>
            <p:cNvGrpSpPr>
              <a:grpSpLocks/>
            </p:cNvGrpSpPr>
            <p:nvPr userDrawn="1"/>
          </p:nvGrpSpPr>
          <p:grpSpPr bwMode="auto">
            <a:xfrm>
              <a:off x="2246" y="-638"/>
              <a:ext cx="1532" cy="635"/>
              <a:chOff x="-765" y="-1448"/>
              <a:chExt cx="1532" cy="2896"/>
            </a:xfrm>
          </p:grpSpPr>
          <p:sp>
            <p:nvSpPr>
              <p:cNvPr id="1072" name="Line 48"/>
              <p:cNvSpPr>
                <a:spLocks noChangeShapeType="1"/>
              </p:cNvSpPr>
              <p:nvPr userDrawn="1"/>
            </p:nvSpPr>
            <p:spPr bwMode="gray">
              <a:xfrm>
                <a:off x="-765" y="-1445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3" name="Line 49"/>
              <p:cNvSpPr>
                <a:spLocks noChangeShapeType="1"/>
              </p:cNvSpPr>
              <p:nvPr userDrawn="1"/>
            </p:nvSpPr>
            <p:spPr bwMode="gray">
              <a:xfrm>
                <a:off x="-614" y="-1445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4" name="Line 50"/>
              <p:cNvSpPr>
                <a:spLocks noChangeShapeType="1"/>
              </p:cNvSpPr>
              <p:nvPr userDrawn="1"/>
            </p:nvSpPr>
            <p:spPr bwMode="gray">
              <a:xfrm>
                <a:off x="-478" y="-1445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5" name="Line 51"/>
              <p:cNvSpPr>
                <a:spLocks noChangeShapeType="1"/>
              </p:cNvSpPr>
              <p:nvPr userDrawn="1"/>
            </p:nvSpPr>
            <p:spPr bwMode="gray">
              <a:xfrm>
                <a:off x="-342" y="-1441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6" name="Line 52"/>
              <p:cNvSpPr>
                <a:spLocks noChangeShapeType="1"/>
              </p:cNvSpPr>
              <p:nvPr userDrawn="1"/>
            </p:nvSpPr>
            <p:spPr bwMode="gray">
              <a:xfrm>
                <a:off x="-206" y="-1441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7" name="Line 53"/>
              <p:cNvSpPr>
                <a:spLocks noChangeShapeType="1"/>
              </p:cNvSpPr>
              <p:nvPr userDrawn="1"/>
            </p:nvSpPr>
            <p:spPr bwMode="gray">
              <a:xfrm>
                <a:off x="-70" y="-1448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8" name="Line 54"/>
              <p:cNvSpPr>
                <a:spLocks noChangeShapeType="1"/>
              </p:cNvSpPr>
              <p:nvPr userDrawn="1"/>
            </p:nvSpPr>
            <p:spPr bwMode="gray">
              <a:xfrm>
                <a:off x="72" y="-1442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9" name="Line 55"/>
              <p:cNvSpPr>
                <a:spLocks noChangeShapeType="1"/>
              </p:cNvSpPr>
              <p:nvPr userDrawn="1"/>
            </p:nvSpPr>
            <p:spPr bwMode="gray">
              <a:xfrm>
                <a:off x="223" y="-1442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0" name="Line 56"/>
              <p:cNvSpPr>
                <a:spLocks noChangeShapeType="1"/>
              </p:cNvSpPr>
              <p:nvPr userDrawn="1"/>
            </p:nvSpPr>
            <p:spPr bwMode="gray">
              <a:xfrm>
                <a:off x="359" y="-1442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1" name="Line 57"/>
              <p:cNvSpPr>
                <a:spLocks noChangeShapeType="1"/>
              </p:cNvSpPr>
              <p:nvPr userDrawn="1"/>
            </p:nvSpPr>
            <p:spPr bwMode="gray">
              <a:xfrm>
                <a:off x="495" y="-1438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2" name="Line 58"/>
              <p:cNvSpPr>
                <a:spLocks noChangeShapeType="1"/>
              </p:cNvSpPr>
              <p:nvPr userDrawn="1"/>
            </p:nvSpPr>
            <p:spPr bwMode="gray">
              <a:xfrm>
                <a:off x="631" y="-1438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3" name="Line 59"/>
              <p:cNvSpPr>
                <a:spLocks noChangeShapeType="1"/>
              </p:cNvSpPr>
              <p:nvPr userDrawn="1"/>
            </p:nvSpPr>
            <p:spPr bwMode="gray">
              <a:xfrm>
                <a:off x="767" y="-1445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84" name="Oval 60"/>
            <p:cNvSpPr>
              <a:spLocks noChangeArrowheads="1"/>
            </p:cNvSpPr>
            <p:nvPr userDrawn="1"/>
          </p:nvSpPr>
          <p:spPr bwMode="gray">
            <a:xfrm>
              <a:off x="3061" y="-416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" name="Oval 61"/>
            <p:cNvSpPr>
              <a:spLocks noChangeArrowheads="1"/>
            </p:cNvSpPr>
            <p:nvPr userDrawn="1"/>
          </p:nvSpPr>
          <p:spPr bwMode="gray">
            <a:xfrm>
              <a:off x="3059" y="-545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6" name="Oval 62"/>
            <p:cNvSpPr>
              <a:spLocks noChangeArrowheads="1"/>
            </p:cNvSpPr>
            <p:nvPr userDrawn="1"/>
          </p:nvSpPr>
          <p:spPr bwMode="gray">
            <a:xfrm>
              <a:off x="3349" y="-418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7" name="Oval 63"/>
            <p:cNvSpPr>
              <a:spLocks noChangeArrowheads="1"/>
            </p:cNvSpPr>
            <p:nvPr userDrawn="1"/>
          </p:nvSpPr>
          <p:spPr bwMode="gray">
            <a:xfrm>
              <a:off x="3349" y="-543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8" name="Oval 64"/>
            <p:cNvSpPr>
              <a:spLocks noChangeArrowheads="1"/>
            </p:cNvSpPr>
            <p:nvPr userDrawn="1"/>
          </p:nvSpPr>
          <p:spPr bwMode="gray">
            <a:xfrm>
              <a:off x="3619" y="-287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9" name="Oval 65"/>
            <p:cNvSpPr>
              <a:spLocks noChangeArrowheads="1"/>
            </p:cNvSpPr>
            <p:nvPr userDrawn="1"/>
          </p:nvSpPr>
          <p:spPr bwMode="gray">
            <a:xfrm>
              <a:off x="3755" y="-151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0" name="Oval 66"/>
            <p:cNvSpPr>
              <a:spLocks noChangeArrowheads="1"/>
            </p:cNvSpPr>
            <p:nvPr userDrawn="1"/>
          </p:nvSpPr>
          <p:spPr bwMode="gray">
            <a:xfrm>
              <a:off x="3913" y="-278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1" name="Oval 67"/>
            <p:cNvSpPr>
              <a:spLocks noChangeArrowheads="1"/>
            </p:cNvSpPr>
            <p:nvPr userDrawn="1"/>
          </p:nvSpPr>
          <p:spPr bwMode="gray">
            <a:xfrm>
              <a:off x="3911" y="-548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2" name="Oval 68"/>
            <p:cNvSpPr>
              <a:spLocks noChangeArrowheads="1"/>
            </p:cNvSpPr>
            <p:nvPr userDrawn="1"/>
          </p:nvSpPr>
          <p:spPr bwMode="gray">
            <a:xfrm>
              <a:off x="4201" y="-457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3" name="Oval 69"/>
            <p:cNvSpPr>
              <a:spLocks noChangeArrowheads="1"/>
            </p:cNvSpPr>
            <p:nvPr userDrawn="1"/>
          </p:nvSpPr>
          <p:spPr bwMode="gray">
            <a:xfrm>
              <a:off x="4201" y="-147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4" name="Oval 70"/>
            <p:cNvSpPr>
              <a:spLocks noChangeArrowheads="1"/>
            </p:cNvSpPr>
            <p:nvPr userDrawn="1"/>
          </p:nvSpPr>
          <p:spPr bwMode="gray">
            <a:xfrm>
              <a:off x="4471" y="-290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" name="Oval 71"/>
            <p:cNvSpPr>
              <a:spLocks noChangeArrowheads="1"/>
            </p:cNvSpPr>
            <p:nvPr userDrawn="1"/>
          </p:nvSpPr>
          <p:spPr bwMode="gray">
            <a:xfrm>
              <a:off x="4607" y="-154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96" name="Group 72"/>
            <p:cNvGrpSpPr>
              <a:grpSpLocks/>
            </p:cNvGrpSpPr>
            <p:nvPr userDrawn="1"/>
          </p:nvGrpSpPr>
          <p:grpSpPr bwMode="auto">
            <a:xfrm>
              <a:off x="3935" y="-638"/>
              <a:ext cx="1532" cy="635"/>
              <a:chOff x="-765" y="-1448"/>
              <a:chExt cx="1532" cy="2896"/>
            </a:xfrm>
          </p:grpSpPr>
          <p:sp>
            <p:nvSpPr>
              <p:cNvPr id="1097" name="Line 73"/>
              <p:cNvSpPr>
                <a:spLocks noChangeShapeType="1"/>
              </p:cNvSpPr>
              <p:nvPr userDrawn="1"/>
            </p:nvSpPr>
            <p:spPr bwMode="gray">
              <a:xfrm>
                <a:off x="-765" y="-1445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8" name="Line 74"/>
              <p:cNvSpPr>
                <a:spLocks noChangeShapeType="1"/>
              </p:cNvSpPr>
              <p:nvPr userDrawn="1"/>
            </p:nvSpPr>
            <p:spPr bwMode="gray">
              <a:xfrm>
                <a:off x="-614" y="-1445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9" name="Line 75"/>
              <p:cNvSpPr>
                <a:spLocks noChangeShapeType="1"/>
              </p:cNvSpPr>
              <p:nvPr userDrawn="1"/>
            </p:nvSpPr>
            <p:spPr bwMode="gray">
              <a:xfrm>
                <a:off x="-478" y="-1445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0" name="Line 76"/>
              <p:cNvSpPr>
                <a:spLocks noChangeShapeType="1"/>
              </p:cNvSpPr>
              <p:nvPr userDrawn="1"/>
            </p:nvSpPr>
            <p:spPr bwMode="gray">
              <a:xfrm>
                <a:off x="-342" y="-1441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1" name="Line 77"/>
              <p:cNvSpPr>
                <a:spLocks noChangeShapeType="1"/>
              </p:cNvSpPr>
              <p:nvPr userDrawn="1"/>
            </p:nvSpPr>
            <p:spPr bwMode="gray">
              <a:xfrm>
                <a:off x="-206" y="-1441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2" name="Line 78"/>
              <p:cNvSpPr>
                <a:spLocks noChangeShapeType="1"/>
              </p:cNvSpPr>
              <p:nvPr userDrawn="1"/>
            </p:nvSpPr>
            <p:spPr bwMode="gray">
              <a:xfrm>
                <a:off x="-70" y="-1448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3" name="Line 79"/>
              <p:cNvSpPr>
                <a:spLocks noChangeShapeType="1"/>
              </p:cNvSpPr>
              <p:nvPr userDrawn="1"/>
            </p:nvSpPr>
            <p:spPr bwMode="gray">
              <a:xfrm>
                <a:off x="72" y="-1442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4" name="Line 80"/>
              <p:cNvSpPr>
                <a:spLocks noChangeShapeType="1"/>
              </p:cNvSpPr>
              <p:nvPr userDrawn="1"/>
            </p:nvSpPr>
            <p:spPr bwMode="gray">
              <a:xfrm>
                <a:off x="223" y="-1442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5" name="Line 81"/>
              <p:cNvSpPr>
                <a:spLocks noChangeShapeType="1"/>
              </p:cNvSpPr>
              <p:nvPr userDrawn="1"/>
            </p:nvSpPr>
            <p:spPr bwMode="gray">
              <a:xfrm>
                <a:off x="359" y="-1442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6" name="Line 82"/>
              <p:cNvSpPr>
                <a:spLocks noChangeShapeType="1"/>
              </p:cNvSpPr>
              <p:nvPr userDrawn="1"/>
            </p:nvSpPr>
            <p:spPr bwMode="gray">
              <a:xfrm>
                <a:off x="495" y="-1438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" name="Line 83"/>
              <p:cNvSpPr>
                <a:spLocks noChangeShapeType="1"/>
              </p:cNvSpPr>
              <p:nvPr userDrawn="1"/>
            </p:nvSpPr>
            <p:spPr bwMode="gray">
              <a:xfrm>
                <a:off x="631" y="-1438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8" name="Line 84"/>
              <p:cNvSpPr>
                <a:spLocks noChangeShapeType="1"/>
              </p:cNvSpPr>
              <p:nvPr userDrawn="1"/>
            </p:nvSpPr>
            <p:spPr bwMode="gray">
              <a:xfrm>
                <a:off x="767" y="-1445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09" name="Oval 85"/>
            <p:cNvSpPr>
              <a:spLocks noChangeArrowheads="1"/>
            </p:cNvSpPr>
            <p:nvPr userDrawn="1"/>
          </p:nvSpPr>
          <p:spPr bwMode="gray">
            <a:xfrm>
              <a:off x="4750" y="-365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0" name="Oval 86"/>
            <p:cNvSpPr>
              <a:spLocks noChangeArrowheads="1"/>
            </p:cNvSpPr>
            <p:nvPr userDrawn="1"/>
          </p:nvSpPr>
          <p:spPr bwMode="gray">
            <a:xfrm>
              <a:off x="4748" y="-545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1" name="Oval 87"/>
            <p:cNvSpPr>
              <a:spLocks noChangeArrowheads="1"/>
            </p:cNvSpPr>
            <p:nvPr userDrawn="1"/>
          </p:nvSpPr>
          <p:spPr bwMode="gray">
            <a:xfrm>
              <a:off x="5038" y="-427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2" name="Oval 88"/>
            <p:cNvSpPr>
              <a:spLocks noChangeArrowheads="1"/>
            </p:cNvSpPr>
            <p:nvPr userDrawn="1"/>
          </p:nvSpPr>
          <p:spPr bwMode="gray">
            <a:xfrm>
              <a:off x="5038" y="-543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3" name="Oval 89"/>
            <p:cNvSpPr>
              <a:spLocks noChangeArrowheads="1"/>
            </p:cNvSpPr>
            <p:nvPr userDrawn="1"/>
          </p:nvSpPr>
          <p:spPr bwMode="gray">
            <a:xfrm>
              <a:off x="5308" y="-287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4" name="Oval 90"/>
            <p:cNvSpPr>
              <a:spLocks noChangeArrowheads="1"/>
            </p:cNvSpPr>
            <p:nvPr userDrawn="1"/>
          </p:nvSpPr>
          <p:spPr bwMode="gray">
            <a:xfrm>
              <a:off x="5444" y="-151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5" name="Oval 91"/>
            <p:cNvSpPr>
              <a:spLocks noChangeArrowheads="1"/>
            </p:cNvSpPr>
            <p:nvPr userDrawn="1"/>
          </p:nvSpPr>
          <p:spPr bwMode="gray">
            <a:xfrm>
              <a:off x="5580" y="-286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" name="Oval 92"/>
            <p:cNvSpPr>
              <a:spLocks noChangeArrowheads="1"/>
            </p:cNvSpPr>
            <p:nvPr userDrawn="1"/>
          </p:nvSpPr>
          <p:spPr bwMode="gray">
            <a:xfrm>
              <a:off x="5578" y="-547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" name="Oval 93"/>
            <p:cNvSpPr>
              <a:spLocks noChangeArrowheads="1"/>
            </p:cNvSpPr>
            <p:nvPr userDrawn="1"/>
          </p:nvSpPr>
          <p:spPr bwMode="gray">
            <a:xfrm>
              <a:off x="5868" y="-420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8" name="Oval 94"/>
            <p:cNvSpPr>
              <a:spLocks noChangeArrowheads="1"/>
            </p:cNvSpPr>
            <p:nvPr userDrawn="1"/>
          </p:nvSpPr>
          <p:spPr bwMode="gray">
            <a:xfrm>
              <a:off x="5868" y="-155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9" name="Oval 95"/>
            <p:cNvSpPr>
              <a:spLocks noChangeArrowheads="1"/>
            </p:cNvSpPr>
            <p:nvPr userDrawn="1"/>
          </p:nvSpPr>
          <p:spPr bwMode="gray">
            <a:xfrm>
              <a:off x="6138" y="-280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0" name="Line 96"/>
            <p:cNvSpPr>
              <a:spLocks noChangeShapeType="1"/>
            </p:cNvSpPr>
            <p:nvPr userDrawn="1"/>
          </p:nvSpPr>
          <p:spPr bwMode="gray">
            <a:xfrm>
              <a:off x="5602" y="-636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1" name="Line 97"/>
            <p:cNvSpPr>
              <a:spLocks noChangeShapeType="1"/>
            </p:cNvSpPr>
            <p:nvPr userDrawn="1"/>
          </p:nvSpPr>
          <p:spPr bwMode="gray">
            <a:xfrm>
              <a:off x="5753" y="-636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2" name="Line 98"/>
            <p:cNvSpPr>
              <a:spLocks noChangeShapeType="1"/>
            </p:cNvSpPr>
            <p:nvPr userDrawn="1"/>
          </p:nvSpPr>
          <p:spPr bwMode="gray">
            <a:xfrm>
              <a:off x="5889" y="-636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3" name="Line 99"/>
            <p:cNvSpPr>
              <a:spLocks noChangeShapeType="1"/>
            </p:cNvSpPr>
            <p:nvPr userDrawn="1"/>
          </p:nvSpPr>
          <p:spPr bwMode="gray">
            <a:xfrm>
              <a:off x="6025" y="-635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4" name="Line 100"/>
            <p:cNvSpPr>
              <a:spLocks noChangeShapeType="1"/>
            </p:cNvSpPr>
            <p:nvPr userDrawn="1"/>
          </p:nvSpPr>
          <p:spPr bwMode="gray">
            <a:xfrm>
              <a:off x="6161" y="-635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5" name="Line 101"/>
            <p:cNvSpPr>
              <a:spLocks noChangeShapeType="1"/>
            </p:cNvSpPr>
            <p:nvPr userDrawn="1"/>
          </p:nvSpPr>
          <p:spPr bwMode="gray">
            <a:xfrm>
              <a:off x="476" y="-525"/>
              <a:ext cx="576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" name="Line 102"/>
            <p:cNvSpPr>
              <a:spLocks noChangeShapeType="1"/>
            </p:cNvSpPr>
            <p:nvPr userDrawn="1"/>
          </p:nvSpPr>
          <p:spPr bwMode="gray">
            <a:xfrm>
              <a:off x="477" y="-389"/>
              <a:ext cx="576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" name="Line 103"/>
            <p:cNvSpPr>
              <a:spLocks noChangeShapeType="1"/>
            </p:cNvSpPr>
            <p:nvPr userDrawn="1"/>
          </p:nvSpPr>
          <p:spPr bwMode="gray">
            <a:xfrm>
              <a:off x="478" y="-253"/>
              <a:ext cx="576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" name="Line 104"/>
            <p:cNvSpPr>
              <a:spLocks noChangeShapeType="1"/>
            </p:cNvSpPr>
            <p:nvPr userDrawn="1"/>
          </p:nvSpPr>
          <p:spPr bwMode="gray">
            <a:xfrm>
              <a:off x="480" y="-126"/>
              <a:ext cx="576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9" name="Rectangle 105"/>
          <p:cNvSpPr>
            <a:spLocks noChangeArrowheads="1"/>
          </p:cNvSpPr>
          <p:nvPr/>
        </p:nvSpPr>
        <p:spPr bwMode="gray">
          <a:xfrm>
            <a:off x="0" y="800100"/>
            <a:ext cx="9144000" cy="301625"/>
          </a:xfrm>
          <a:prstGeom prst="rect">
            <a:avLst/>
          </a:prstGeo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" name="Oval 106" descr="06_original_w"/>
          <p:cNvSpPr>
            <a:spLocks noChangeArrowheads="1"/>
          </p:cNvSpPr>
          <p:nvPr/>
        </p:nvSpPr>
        <p:spPr bwMode="gray">
          <a:xfrm>
            <a:off x="7956550" y="404813"/>
            <a:ext cx="936625" cy="1008062"/>
          </a:xfrm>
          <a:prstGeom prst="ellipse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28725"/>
            <a:ext cx="8229600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3048BB9C-8C64-4AC5-B6EA-7B341B9173A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228600"/>
            <a:ext cx="73914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2"/>
                </a:solidFill>
              </a:rPr>
              <a:t>Phân tích kết quả</a:t>
            </a:r>
            <a:endParaRPr lang="en-US" sz="72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9124725"/>
              </p:ext>
            </p:extLst>
          </p:nvPr>
        </p:nvGraphicFramePr>
        <p:xfrm>
          <a:off x="0" y="19059"/>
          <a:ext cx="9144001" cy="68389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0746"/>
                <a:gridCol w="1360627"/>
                <a:gridCol w="811987"/>
                <a:gridCol w="903427"/>
                <a:gridCol w="1164946"/>
                <a:gridCol w="1250899"/>
                <a:gridCol w="1097279"/>
                <a:gridCol w="1174090"/>
              </a:tblGrid>
              <a:tr h="275934">
                <a:tc gridSpan="6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Phân khúc dữ liệu</a:t>
                      </a:r>
                      <a:endParaRPr lang="en-US" sz="7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MAE</a:t>
                      </a:r>
                      <a:endParaRPr lang="en-US" sz="7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(Dữ liệu cục bộ)</a:t>
                      </a:r>
                      <a:endParaRPr lang="en-US" sz="7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MAE </a:t>
                      </a:r>
                      <a:endParaRPr lang="en-US" sz="7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(Dữ liệu toàn cục)</a:t>
                      </a:r>
                      <a:endParaRPr lang="en-US" sz="7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</a:tr>
              <a:tr h="250578"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Thời gian</a:t>
                      </a:r>
                      <a:endParaRPr lang="en-US" sz="7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Kinh phí</a:t>
                      </a:r>
                      <a:endParaRPr lang="en-US" sz="7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Bạn đồng hành</a:t>
                      </a:r>
                      <a:endParaRPr lang="en-US" sz="7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Thời tiết</a:t>
                      </a:r>
                      <a:endParaRPr lang="en-US" sz="7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11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Thời điểm trong ngày</a:t>
                      </a:r>
                      <a:endParaRPr lang="en-US" sz="7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Thời điểm trong tuần</a:t>
                      </a:r>
                      <a:endParaRPr lang="en-US" sz="7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Mùa</a:t>
                      </a:r>
                      <a:endParaRPr lang="en-US" sz="7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60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Sáng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Cuối tuần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Xuân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Cao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0.43372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0.44670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</a:tr>
              <a:tr h="1760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Xuân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Vừa đủ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Trong xanh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0.48457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0.49133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</a:tr>
              <a:tr h="1760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Người yêu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0.56927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0.57273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</a:tr>
              <a:tr h="1760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Vừa đủ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Trong xanh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0.57842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0.63945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</a:tr>
              <a:tr h="1760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Sáng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Xuân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Cao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0.60074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0.61275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</a:tr>
              <a:tr h="1760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Sáng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Trong tuần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Nắng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0.60995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0.67334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</a:tr>
              <a:tr h="1760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Sáng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Cao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0.61212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0.61542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</a:tr>
              <a:tr h="1760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Tối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Cuối tuần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Xuân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0.61438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0.61942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</a:tr>
              <a:tr h="1760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Bạn bè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Trong xanh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0.61633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0.61754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</a:tr>
              <a:tr h="1760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Trong tuần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Vừa đủ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0.63945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0.64539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</a:tr>
              <a:tr h="1760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Cuối tuần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Trong xanh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0.67543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0.81829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</a:tr>
              <a:tr h="1760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Cuối tuần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Xuân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Bạn bè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0.68348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0.76044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</a:tr>
              <a:tr h="1760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Sáng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Xuân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Vừa đủ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0.69206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0.90043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</a:tr>
              <a:tr h="1760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Tối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Xuân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Trong xanh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0.69549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0.95583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</a:tr>
              <a:tr h="1760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Cuối tuần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Xuân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Nắng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0.71159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0.76932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</a:tr>
              <a:tr h="1760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Sáng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Vừa đủ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0.71413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0.91596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</a:tr>
              <a:tr h="1760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Tối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Cuối tuần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Vừa đủ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0.71544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0.71544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</a:tr>
              <a:tr h="1760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Sáng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Xuân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0.73028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0.76854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</a:tr>
              <a:tr h="1760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Cuối tuần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Vừa đủ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0.74461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0.88036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</a:tr>
              <a:tr h="1760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Sáng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Bạn bè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0.74949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0.76367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</a:tr>
              <a:tr h="1760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Sáng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Nắng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0.78363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0.96781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</a:tr>
              <a:tr h="1760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Vừa đủ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Nắng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0.78476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0.89335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</a:tr>
              <a:tr h="1760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Xuân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Bạn bè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0.81526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0.81996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</a:tr>
              <a:tr h="1760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Sáng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Trong xanh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0.82395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0.88522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</a:tr>
              <a:tr h="1760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Xuân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Cao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0.83838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0.91555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</a:tr>
              <a:tr h="1760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Trong tuần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Trong xanh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0.85681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0.92658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</a:tr>
              <a:tr h="1760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Vừa đủ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Một mình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0.86454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1.04721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</a:tr>
              <a:tr h="1760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Trong tuần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0.86742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0.89478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</a:tr>
              <a:tr h="1760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Tối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0.89246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1.05671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</a:tr>
              <a:tr h="1760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Cao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Bạn bè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0.98586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1.00841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</a:tr>
              <a:tr h="1760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Xuân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Trong xanh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1.11469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1.17238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</a:tr>
              <a:tr h="1760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Xuân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Một mình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1.13553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1.16709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</a:tr>
              <a:tr h="1760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Rất cao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1.19250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1.19337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983" marR="43983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662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E3117-1AE7-4ACC-839B-C69B4E3F6E58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10" name="Char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680035"/>
              </p:ext>
            </p:extLst>
          </p:nvPr>
        </p:nvGraphicFramePr>
        <p:xfrm>
          <a:off x="304800" y="381000"/>
          <a:ext cx="8656544" cy="6293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175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E3117-1AE7-4ACC-839B-C69B4E3F6E58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237590" y="277188"/>
          <a:ext cx="8668820" cy="6303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4209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E3117-1AE7-4ACC-839B-C69B4E3F6E58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237590" y="277188"/>
          <a:ext cx="8668820" cy="6303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226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E3117-1AE7-4ACC-839B-C69B4E3F6E58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237590" y="277188"/>
          <a:ext cx="8668820" cy="6303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4412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">
  <a:themeElements>
    <a:clrScheme name="100TGp_biz_diagram 3">
      <a:dk1>
        <a:srgbClr val="1D528D"/>
      </a:dk1>
      <a:lt1>
        <a:srgbClr val="FFFFFF"/>
      </a:lt1>
      <a:dk2>
        <a:srgbClr val="000000"/>
      </a:dk2>
      <a:lt2>
        <a:srgbClr val="DDDDDD"/>
      </a:lt2>
      <a:accent1>
        <a:srgbClr val="2F85F7"/>
      </a:accent1>
      <a:accent2>
        <a:srgbClr val="FF9900"/>
      </a:accent2>
      <a:accent3>
        <a:srgbClr val="FFFFFF"/>
      </a:accent3>
      <a:accent4>
        <a:srgbClr val="174578"/>
      </a:accent4>
      <a:accent5>
        <a:srgbClr val="ADC2FA"/>
      </a:accent5>
      <a:accent6>
        <a:srgbClr val="E78A00"/>
      </a:accent6>
      <a:hlink>
        <a:srgbClr val="5AD9F2"/>
      </a:hlink>
      <a:folHlink>
        <a:srgbClr val="969696"/>
      </a:folHlink>
    </a:clrScheme>
    <a:fontScheme name="100TGp_biz_diagram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00TGp_biz_diagram 1">
        <a:dk1>
          <a:srgbClr val="29698D"/>
        </a:dk1>
        <a:lt1>
          <a:srgbClr val="FFFFFF"/>
        </a:lt1>
        <a:dk2>
          <a:srgbClr val="000000"/>
        </a:dk2>
        <a:lt2>
          <a:srgbClr val="D6E1E2"/>
        </a:lt2>
        <a:accent1>
          <a:srgbClr val="0099CC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AACAE2"/>
        </a:accent5>
        <a:accent6>
          <a:srgbClr val="E78A2D"/>
        </a:accent6>
        <a:hlink>
          <a:srgbClr val="33CCCC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TGp_biz_diagram 2">
        <a:dk1>
          <a:srgbClr val="592C0D"/>
        </a:dk1>
        <a:lt1>
          <a:srgbClr val="FFFFFF"/>
        </a:lt1>
        <a:dk2>
          <a:srgbClr val="000000"/>
        </a:dk2>
        <a:lt2>
          <a:srgbClr val="C0C0C0"/>
        </a:lt2>
        <a:accent1>
          <a:srgbClr val="5B9569"/>
        </a:accent1>
        <a:accent2>
          <a:srgbClr val="5D8FC1"/>
        </a:accent2>
        <a:accent3>
          <a:srgbClr val="FFFFFF"/>
        </a:accent3>
        <a:accent4>
          <a:srgbClr val="4B2409"/>
        </a:accent4>
        <a:accent5>
          <a:srgbClr val="B5C8B9"/>
        </a:accent5>
        <a:accent6>
          <a:srgbClr val="5381AF"/>
        </a:accent6>
        <a:hlink>
          <a:srgbClr val="C5C059"/>
        </a:hlink>
        <a:folHlink>
          <a:srgbClr val="999C9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TGp_biz_diagram 3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F85F7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DC2FA"/>
        </a:accent5>
        <a:accent6>
          <a:srgbClr val="E78A00"/>
        </a:accent6>
        <a:hlink>
          <a:srgbClr val="5AD9F2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</Template>
  <TotalTime>22</TotalTime>
  <Words>369</Words>
  <Application>Microsoft Office PowerPoint</Application>
  <PresentationFormat>On-screen Show (4:3)</PresentationFormat>
  <Paragraphs>285</Paragraphs>
  <Slides>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1</vt:lpstr>
      <vt:lpstr>Image</vt:lpstr>
      <vt:lpstr>Phân tích kết quả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 Template</dc:title>
  <dc:creator>Minsu</dc:creator>
  <cp:lastModifiedBy>LEHIEU</cp:lastModifiedBy>
  <cp:revision>6</cp:revision>
  <dcterms:created xsi:type="dcterms:W3CDTF">2012-02-21T15:08:14Z</dcterms:created>
  <dcterms:modified xsi:type="dcterms:W3CDTF">2012-02-22T14:14:47Z</dcterms:modified>
</cp:coreProperties>
</file>