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7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0A23-7393-4F60-8B94-4D0146047696}" type="datetimeFigureOut">
              <a:rPr lang="en-US" smtClean="0"/>
              <a:t>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1C13-B8A3-4140-B7C9-22A68BCD4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0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0A23-7393-4F60-8B94-4D0146047696}" type="datetimeFigureOut">
              <a:rPr lang="en-US" smtClean="0"/>
              <a:t>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1C13-B8A3-4140-B7C9-22A68BCD4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2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0A23-7393-4F60-8B94-4D0146047696}" type="datetimeFigureOut">
              <a:rPr lang="en-US" smtClean="0"/>
              <a:t>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1C13-B8A3-4140-B7C9-22A68BCD4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6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0A23-7393-4F60-8B94-4D0146047696}" type="datetimeFigureOut">
              <a:rPr lang="en-US" smtClean="0"/>
              <a:t>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1C13-B8A3-4140-B7C9-22A68BCD4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0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0A23-7393-4F60-8B94-4D0146047696}" type="datetimeFigureOut">
              <a:rPr lang="en-US" smtClean="0"/>
              <a:t>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1C13-B8A3-4140-B7C9-22A68BCD4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8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0A23-7393-4F60-8B94-4D0146047696}" type="datetimeFigureOut">
              <a:rPr lang="en-US" smtClean="0"/>
              <a:t>1/5/2012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1C13-B8A3-4140-B7C9-22A68BCD4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6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0A23-7393-4F60-8B94-4D0146047696}" type="datetimeFigureOut">
              <a:rPr lang="en-US" smtClean="0"/>
              <a:t>1/5/2012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1C13-B8A3-4140-B7C9-22A68BCD4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4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0A23-7393-4F60-8B94-4D0146047696}" type="datetimeFigureOut">
              <a:rPr lang="en-US" smtClean="0"/>
              <a:t>1/5/2012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1C13-B8A3-4140-B7C9-22A68BCD4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0A23-7393-4F60-8B94-4D0146047696}" type="datetimeFigureOut">
              <a:rPr lang="en-US" smtClean="0"/>
              <a:t>1/5/2012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1C13-B8A3-4140-B7C9-22A68BCD4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7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0A23-7393-4F60-8B94-4D0146047696}" type="datetimeFigureOut">
              <a:rPr lang="en-US" smtClean="0"/>
              <a:t>1/5/2012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1C13-B8A3-4140-B7C9-22A68BCD4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4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0A23-7393-4F60-8B94-4D0146047696}" type="datetimeFigureOut">
              <a:rPr lang="en-US" smtClean="0"/>
              <a:t>1/5/2012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1C13-B8A3-4140-B7C9-22A68BCD4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0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10A23-7393-4F60-8B94-4D0146047696}" type="datetimeFigureOut">
              <a:rPr lang="en-US" smtClean="0"/>
              <a:t>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B1C13-B8A3-4140-B7C9-22A68BCD4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667000"/>
            <a:ext cx="1699591" cy="1600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0800" y="76200"/>
            <a:ext cx="1752600" cy="495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90800" y="685800"/>
            <a:ext cx="1752600" cy="495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90800" y="1295400"/>
            <a:ext cx="1752600" cy="495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0" y="2590800"/>
            <a:ext cx="1752600" cy="495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90800" y="3200400"/>
            <a:ext cx="1752600" cy="495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90800" y="3848100"/>
            <a:ext cx="1752600" cy="495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90800" y="5067300"/>
            <a:ext cx="1752600" cy="495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90800" y="5676900"/>
            <a:ext cx="1752600" cy="495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90800" y="6286500"/>
            <a:ext cx="1752600" cy="495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53000" y="76200"/>
            <a:ext cx="1752600" cy="495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53000" y="1028700"/>
            <a:ext cx="1752600" cy="495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56313" y="2609850"/>
            <a:ext cx="1752600" cy="495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56313" y="3543300"/>
            <a:ext cx="1752600" cy="495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33122" y="5067300"/>
            <a:ext cx="1752600" cy="495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33122" y="5981700"/>
            <a:ext cx="1752600" cy="495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85383" y="2819400"/>
            <a:ext cx="1752600" cy="8506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298635" y="5321576"/>
            <a:ext cx="1752600" cy="8506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98635" y="330476"/>
            <a:ext cx="1752600" cy="8506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Left Brace 24"/>
          <p:cNvSpPr/>
          <p:nvPr/>
        </p:nvSpPr>
        <p:spPr>
          <a:xfrm>
            <a:off x="2133600" y="76200"/>
            <a:ext cx="304800" cy="1714500"/>
          </a:xfrm>
          <a:prstGeom prst="leftBrace">
            <a:avLst/>
          </a:prstGeom>
          <a:noFill/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Left Brace 25"/>
          <p:cNvSpPr/>
          <p:nvPr/>
        </p:nvSpPr>
        <p:spPr>
          <a:xfrm>
            <a:off x="2133600" y="2628900"/>
            <a:ext cx="304800" cy="1714500"/>
          </a:xfrm>
          <a:prstGeom prst="leftBrace">
            <a:avLst/>
          </a:prstGeom>
          <a:noFill/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Left Brace 26"/>
          <p:cNvSpPr/>
          <p:nvPr/>
        </p:nvSpPr>
        <p:spPr>
          <a:xfrm>
            <a:off x="2133600" y="5067300"/>
            <a:ext cx="304800" cy="1714500"/>
          </a:xfrm>
          <a:prstGeom prst="leftBrace">
            <a:avLst/>
          </a:prstGeom>
          <a:noFill/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ight Brace 27"/>
          <p:cNvSpPr/>
          <p:nvPr/>
        </p:nvSpPr>
        <p:spPr>
          <a:xfrm>
            <a:off x="6858000" y="203338"/>
            <a:ext cx="152400" cy="1104900"/>
          </a:xfrm>
          <a:prstGeom prst="rightBrace">
            <a:avLst/>
          </a:prstGeom>
          <a:noFill/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ight Brace 28"/>
          <p:cNvSpPr/>
          <p:nvPr/>
        </p:nvSpPr>
        <p:spPr>
          <a:xfrm>
            <a:off x="4462670" y="3238500"/>
            <a:ext cx="152400" cy="1104900"/>
          </a:xfrm>
          <a:prstGeom prst="rightBrace">
            <a:avLst/>
          </a:prstGeom>
          <a:noFill/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ight Brace 29"/>
          <p:cNvSpPr/>
          <p:nvPr/>
        </p:nvSpPr>
        <p:spPr>
          <a:xfrm>
            <a:off x="4495800" y="5676900"/>
            <a:ext cx="152400" cy="1104900"/>
          </a:xfrm>
          <a:prstGeom prst="rightBrace">
            <a:avLst/>
          </a:prstGeom>
          <a:noFill/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ight Brace 30"/>
          <p:cNvSpPr/>
          <p:nvPr/>
        </p:nvSpPr>
        <p:spPr>
          <a:xfrm>
            <a:off x="6874565" y="2686050"/>
            <a:ext cx="152400" cy="1104900"/>
          </a:xfrm>
          <a:prstGeom prst="rightBrace">
            <a:avLst/>
          </a:prstGeom>
          <a:noFill/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ight Brace 31"/>
          <p:cNvSpPr/>
          <p:nvPr/>
        </p:nvSpPr>
        <p:spPr>
          <a:xfrm>
            <a:off x="6858000" y="5219700"/>
            <a:ext cx="152400" cy="1104900"/>
          </a:xfrm>
          <a:prstGeom prst="rightBrace">
            <a:avLst/>
          </a:prstGeom>
          <a:noFill/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ight Brace 32"/>
          <p:cNvSpPr/>
          <p:nvPr/>
        </p:nvSpPr>
        <p:spPr>
          <a:xfrm>
            <a:off x="4495800" y="685800"/>
            <a:ext cx="152400" cy="1104900"/>
          </a:xfrm>
          <a:prstGeom prst="rightBrace">
            <a:avLst/>
          </a:prstGeom>
          <a:noFill/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Straight Connector 34"/>
          <p:cNvCxnSpPr>
            <a:stCxn id="4" idx="3"/>
            <a:endCxn id="26" idx="1"/>
          </p:cNvCxnSpPr>
          <p:nvPr/>
        </p:nvCxnSpPr>
        <p:spPr>
          <a:xfrm>
            <a:off x="1775791" y="3467100"/>
            <a:ext cx="357809" cy="1905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" idx="0"/>
            <a:endCxn id="25" idx="1"/>
          </p:cNvCxnSpPr>
          <p:nvPr/>
        </p:nvCxnSpPr>
        <p:spPr>
          <a:xfrm flipV="1">
            <a:off x="925996" y="933450"/>
            <a:ext cx="1207604" cy="173355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" idx="2"/>
            <a:endCxn id="27" idx="1"/>
          </p:cNvCxnSpPr>
          <p:nvPr/>
        </p:nvCxnSpPr>
        <p:spPr>
          <a:xfrm>
            <a:off x="925996" y="4267200"/>
            <a:ext cx="1207604" cy="165735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3" idx="1"/>
            <a:endCxn id="15" idx="1"/>
          </p:cNvCxnSpPr>
          <p:nvPr/>
        </p:nvCxnSpPr>
        <p:spPr>
          <a:xfrm>
            <a:off x="4648200" y="1238250"/>
            <a:ext cx="304800" cy="3810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1"/>
            <a:endCxn id="17" idx="1"/>
          </p:cNvCxnSpPr>
          <p:nvPr/>
        </p:nvCxnSpPr>
        <p:spPr>
          <a:xfrm>
            <a:off x="4615070" y="3790950"/>
            <a:ext cx="341243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1"/>
            <a:endCxn id="19" idx="1"/>
          </p:cNvCxnSpPr>
          <p:nvPr/>
        </p:nvCxnSpPr>
        <p:spPr>
          <a:xfrm>
            <a:off x="4648200" y="6229350"/>
            <a:ext cx="284922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" idx="3"/>
            <a:endCxn id="14" idx="1"/>
          </p:cNvCxnSpPr>
          <p:nvPr/>
        </p:nvCxnSpPr>
        <p:spPr>
          <a:xfrm>
            <a:off x="4343400" y="323850"/>
            <a:ext cx="609600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" idx="3"/>
            <a:endCxn id="16" idx="1"/>
          </p:cNvCxnSpPr>
          <p:nvPr/>
        </p:nvCxnSpPr>
        <p:spPr>
          <a:xfrm>
            <a:off x="4343400" y="2838450"/>
            <a:ext cx="612913" cy="1905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" idx="3"/>
            <a:endCxn id="18" idx="1"/>
          </p:cNvCxnSpPr>
          <p:nvPr/>
        </p:nvCxnSpPr>
        <p:spPr>
          <a:xfrm>
            <a:off x="4343400" y="5314950"/>
            <a:ext cx="589722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8" idx="1"/>
            <a:endCxn id="22" idx="1"/>
          </p:cNvCxnSpPr>
          <p:nvPr/>
        </p:nvCxnSpPr>
        <p:spPr>
          <a:xfrm>
            <a:off x="7010400" y="755788"/>
            <a:ext cx="288235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1" idx="1"/>
            <a:endCxn id="20" idx="1"/>
          </p:cNvCxnSpPr>
          <p:nvPr/>
        </p:nvCxnSpPr>
        <p:spPr>
          <a:xfrm>
            <a:off x="7026965" y="3238500"/>
            <a:ext cx="258418" cy="6212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2" idx="1"/>
            <a:endCxn id="21" idx="1"/>
          </p:cNvCxnSpPr>
          <p:nvPr/>
        </p:nvCxnSpPr>
        <p:spPr>
          <a:xfrm flipV="1">
            <a:off x="7010400" y="5746888"/>
            <a:ext cx="288235" cy="25262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40927" y="3162984"/>
            <a:ext cx="107593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smtClean="0">
                <a:latin typeface="Times New Roman" pitchFamily="18" charset="0"/>
                <a:cs typeface="Times New Roman" pitchFamily="18" charset="0"/>
              </a:rPr>
              <a:t>Original </a:t>
            </a:r>
            <a:br>
              <a:rPr lang="en-US" b="1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Dataset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67700" y="139184"/>
            <a:ext cx="110158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First fold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32461" y="735946"/>
            <a:ext cx="133241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Second fold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95600" y="1358384"/>
            <a:ext cx="120417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Third fold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25930" y="2628900"/>
            <a:ext cx="133241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Second fold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895600" y="3263384"/>
            <a:ext cx="120417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Third fold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938977" y="3917782"/>
            <a:ext cx="110158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First fold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95600" y="5136910"/>
            <a:ext cx="120417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Third fold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967699" y="5739884"/>
            <a:ext cx="110158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First fold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825930" y="6349484"/>
            <a:ext cx="133241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Second fold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257800" y="139184"/>
            <a:ext cx="112530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Test Set 1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271582" y="2634734"/>
            <a:ext cx="112530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Test Set 2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271581" y="5130284"/>
            <a:ext cx="112530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Test Set 3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029200" y="1105278"/>
            <a:ext cx="157818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Training Set 1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079391" y="3606284"/>
            <a:ext cx="163589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Training Set 2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059567" y="6044684"/>
            <a:ext cx="163589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Training Set 3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573192" y="458947"/>
            <a:ext cx="119795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smtClean="0">
                <a:latin typeface="Times New Roman" pitchFamily="18" charset="0"/>
                <a:cs typeface="Times New Roman" pitchFamily="18" charset="0"/>
              </a:rPr>
              <a:t>Train/Test</a:t>
            </a:r>
            <a:br>
              <a:rPr lang="en-US" b="1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Run 1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575956" y="2921546"/>
            <a:ext cx="119795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smtClean="0">
                <a:latin typeface="Times New Roman" pitchFamily="18" charset="0"/>
                <a:cs typeface="Times New Roman" pitchFamily="18" charset="0"/>
              </a:rPr>
              <a:t>Train/Test</a:t>
            </a:r>
            <a:br>
              <a:rPr lang="en-US" b="1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Run 2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575956" y="5423722"/>
            <a:ext cx="119795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smtClean="0">
                <a:latin typeface="Times New Roman" pitchFamily="18" charset="0"/>
                <a:cs typeface="Times New Roman" pitchFamily="18" charset="0"/>
              </a:rPr>
              <a:t>Train/Test</a:t>
            </a:r>
            <a:br>
              <a:rPr lang="en-US" b="1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Run 3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79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67000" y="1371600"/>
            <a:ext cx="3657600" cy="4343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183890" y="2286000"/>
            <a:ext cx="2674620" cy="13716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an 5"/>
          <p:cNvSpPr/>
          <p:nvPr/>
        </p:nvSpPr>
        <p:spPr>
          <a:xfrm>
            <a:off x="3835400" y="4343400"/>
            <a:ext cx="1371600" cy="1143000"/>
          </a:xfrm>
          <a:prstGeom prst="can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09800"/>
            <a:ext cx="1049482" cy="1399309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46"/>
            <a:ext cx="1856509" cy="1856509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291" y="2209800"/>
            <a:ext cx="1049482" cy="1399309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491" y="0"/>
            <a:ext cx="1856509" cy="1856509"/>
          </a:xfrm>
          <a:prstGeom prst="rect">
            <a:avLst/>
          </a:prstGeom>
          <a:noFill/>
          <a:ln w="38100">
            <a:noFill/>
          </a:ln>
        </p:spPr>
      </p:pic>
      <p:cxnSp>
        <p:nvCxnSpPr>
          <p:cNvPr id="12" name="Straight Arrow Connector 11"/>
          <p:cNvCxnSpPr>
            <a:stCxn id="7" idx="3"/>
            <a:endCxn id="5" idx="2"/>
          </p:cNvCxnSpPr>
          <p:nvPr/>
        </p:nvCxnSpPr>
        <p:spPr>
          <a:xfrm>
            <a:off x="1354282" y="2909455"/>
            <a:ext cx="1829608" cy="62345"/>
          </a:xfrm>
          <a:prstGeom prst="straightConnector1">
            <a:avLst/>
          </a:prstGeom>
          <a:ln w="254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1"/>
            <a:endCxn id="5" idx="6"/>
          </p:cNvCxnSpPr>
          <p:nvPr/>
        </p:nvCxnSpPr>
        <p:spPr>
          <a:xfrm flipH="1">
            <a:off x="5858510" y="2909455"/>
            <a:ext cx="1733781" cy="62345"/>
          </a:xfrm>
          <a:prstGeom prst="straightConnector1">
            <a:avLst/>
          </a:prstGeom>
          <a:ln w="254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4"/>
            <a:endCxn id="6" idx="1"/>
          </p:cNvCxnSpPr>
          <p:nvPr/>
        </p:nvCxnSpPr>
        <p:spPr>
          <a:xfrm>
            <a:off x="4521200" y="3657600"/>
            <a:ext cx="0" cy="685800"/>
          </a:xfrm>
          <a:prstGeom prst="straightConnector1">
            <a:avLst/>
          </a:prstGeom>
          <a:ln w="254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35400" y="2831068"/>
            <a:ext cx="137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Web service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62400" y="48884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Database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78624" y="244788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HTTP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18948" y="246428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HTTP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78082" y="3031776"/>
            <a:ext cx="146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SOAP/XML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00800" y="3031776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SOAP/XML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6888" y="3815834"/>
            <a:ext cx="134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Mobile App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44379" y="3815834"/>
            <a:ext cx="134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Mobile App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1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971800" y="117764"/>
            <a:ext cx="3200400" cy="3200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340927" y="3352800"/>
            <a:ext cx="3200400" cy="3200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09600" y="3352800"/>
            <a:ext cx="3200400" cy="3200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 flipV="1">
            <a:off x="5340927" y="3124200"/>
            <a:ext cx="468688" cy="697288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7"/>
          </p:cNvCxnSpPr>
          <p:nvPr/>
        </p:nvCxnSpPr>
        <p:spPr>
          <a:xfrm flipV="1">
            <a:off x="3341312" y="3200400"/>
            <a:ext cx="621088" cy="621088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6"/>
          </p:cNvCxnSpPr>
          <p:nvPr/>
        </p:nvCxnSpPr>
        <p:spPr>
          <a:xfrm flipH="1">
            <a:off x="3810000" y="4953000"/>
            <a:ext cx="1530927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18933" y="4691390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VIEW</a:t>
            </a:r>
            <a:endParaRPr 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76547" y="1456354"/>
            <a:ext cx="1539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MODEL</a:t>
            </a:r>
            <a:endParaRPr 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9126" y="4691390"/>
            <a:ext cx="2736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CONTROLLER</a:t>
            </a:r>
            <a:endParaRPr lang="en-US" sz="28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02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6200" y="2771422"/>
            <a:ext cx="1947333" cy="10385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Models</a:t>
            </a:r>
            <a:endParaRPr lang="en-US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4200" y="540456"/>
            <a:ext cx="1752600" cy="7549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GUI</a:t>
            </a:r>
            <a:endParaRPr lang="en-US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an 5"/>
          <p:cNvSpPr/>
          <p:nvPr/>
        </p:nvSpPr>
        <p:spPr>
          <a:xfrm>
            <a:off x="838200" y="5029200"/>
            <a:ext cx="1363133" cy="1298222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SQLite</a:t>
            </a:r>
            <a:endParaRPr lang="en-US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gular Pentagon 6"/>
          <p:cNvSpPr/>
          <p:nvPr/>
        </p:nvSpPr>
        <p:spPr>
          <a:xfrm>
            <a:off x="2971800" y="2169583"/>
            <a:ext cx="2206978" cy="1882422"/>
          </a:xfrm>
          <a:prstGeom prst="pent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Activities</a:t>
            </a:r>
            <a:endParaRPr lang="en-US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Diamond 8"/>
          <p:cNvSpPr/>
          <p:nvPr/>
        </p:nvSpPr>
        <p:spPr>
          <a:xfrm>
            <a:off x="6172200" y="2350911"/>
            <a:ext cx="1905000" cy="1687689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Internet</a:t>
            </a:r>
            <a:br>
              <a:rPr lang="en-US" sz="17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7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Helper</a:t>
            </a:r>
            <a:endParaRPr lang="en-US" sz="17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Diamond 9"/>
          <p:cNvSpPr/>
          <p:nvPr/>
        </p:nvSpPr>
        <p:spPr>
          <a:xfrm>
            <a:off x="3104444" y="4865511"/>
            <a:ext cx="1905000" cy="1687689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SQLite</a:t>
            </a:r>
            <a:br>
              <a:rPr lang="en-US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Helper</a:t>
            </a:r>
            <a:endParaRPr lang="en-US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48400" y="5264856"/>
            <a:ext cx="1752600" cy="7549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Utilities</a:t>
            </a:r>
            <a:endParaRPr lang="en-US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Cloud Callout 15"/>
          <p:cNvSpPr/>
          <p:nvPr/>
        </p:nvSpPr>
        <p:spPr>
          <a:xfrm>
            <a:off x="6047509" y="0"/>
            <a:ext cx="2258291" cy="1295400"/>
          </a:xfrm>
          <a:prstGeom prst="cloudCallo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Internet</a:t>
            </a:r>
            <a:endParaRPr lang="en-US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Up-Down Arrow 16"/>
          <p:cNvSpPr/>
          <p:nvPr/>
        </p:nvSpPr>
        <p:spPr>
          <a:xfrm>
            <a:off x="3886200" y="1447800"/>
            <a:ext cx="304800" cy="569383"/>
          </a:xfrm>
          <a:prstGeom prst="upDownArrow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Up-Down Arrow 17"/>
          <p:cNvSpPr/>
          <p:nvPr/>
        </p:nvSpPr>
        <p:spPr>
          <a:xfrm>
            <a:off x="7010400" y="4307417"/>
            <a:ext cx="304800" cy="569383"/>
          </a:xfrm>
          <a:prstGeom prst="upDownArrow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Up-Down Arrow 18"/>
          <p:cNvSpPr/>
          <p:nvPr/>
        </p:nvSpPr>
        <p:spPr>
          <a:xfrm>
            <a:off x="3962400" y="4155017"/>
            <a:ext cx="304800" cy="569383"/>
          </a:xfrm>
          <a:prstGeom prst="upDownArrow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eft-Right Arrow 19"/>
          <p:cNvSpPr/>
          <p:nvPr/>
        </p:nvSpPr>
        <p:spPr>
          <a:xfrm>
            <a:off x="2209800" y="3076222"/>
            <a:ext cx="609600" cy="343606"/>
          </a:xfrm>
          <a:prstGeom prst="leftRightArrow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Left-Right Arrow 20"/>
          <p:cNvSpPr/>
          <p:nvPr/>
        </p:nvSpPr>
        <p:spPr>
          <a:xfrm>
            <a:off x="5410200" y="3048000"/>
            <a:ext cx="609600" cy="343606"/>
          </a:xfrm>
          <a:prstGeom prst="leftRightArrow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Left-Right Arrow 21"/>
          <p:cNvSpPr/>
          <p:nvPr/>
        </p:nvSpPr>
        <p:spPr>
          <a:xfrm>
            <a:off x="5257800" y="5506508"/>
            <a:ext cx="609600" cy="343606"/>
          </a:xfrm>
          <a:prstGeom prst="leftRightArrow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Left-Right Arrow 22"/>
          <p:cNvSpPr/>
          <p:nvPr/>
        </p:nvSpPr>
        <p:spPr>
          <a:xfrm>
            <a:off x="2362200" y="5562600"/>
            <a:ext cx="609600" cy="343606"/>
          </a:xfrm>
          <a:prstGeom prst="leftRightArrow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Up-Down Arrow 23"/>
          <p:cNvSpPr/>
          <p:nvPr/>
        </p:nvSpPr>
        <p:spPr>
          <a:xfrm>
            <a:off x="7010400" y="1488017"/>
            <a:ext cx="304800" cy="569383"/>
          </a:xfrm>
          <a:prstGeom prst="upDownArrow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76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" y="2951018"/>
            <a:ext cx="190500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TabBar</a:t>
            </a:r>
            <a:endParaRPr lang="en-US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438400" y="2971800"/>
            <a:ext cx="190500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 Favorites</a:t>
            </a:r>
            <a:endParaRPr lang="en-US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00600" y="2971800"/>
            <a:ext cx="190500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  <a:endParaRPr lang="en-US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51964" y="1676400"/>
            <a:ext cx="190500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Map</a:t>
            </a:r>
            <a:endParaRPr lang="en-US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38400" y="1676400"/>
            <a:ext cx="190500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 Sugesstions</a:t>
            </a:r>
            <a:endParaRPr lang="en-US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38400" y="381000"/>
            <a:ext cx="190500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 All</a:t>
            </a:r>
            <a:endParaRPr lang="en-US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438400" y="4267200"/>
            <a:ext cx="190500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 Context</a:t>
            </a:r>
            <a:endParaRPr lang="en-US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417618" y="5562600"/>
            <a:ext cx="190500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 Profile</a:t>
            </a:r>
            <a:endParaRPr lang="en-US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51964" y="4267200"/>
            <a:ext cx="190500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Rate</a:t>
            </a:r>
            <a:endParaRPr lang="en-US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Elbow Connector 13"/>
          <p:cNvCxnSpPr>
            <a:stCxn id="4" idx="0"/>
            <a:endCxn id="9" idx="1"/>
          </p:cNvCxnSpPr>
          <p:nvPr/>
        </p:nvCxnSpPr>
        <p:spPr>
          <a:xfrm rot="5400000" flipH="1" flipV="1">
            <a:off x="677141" y="1189759"/>
            <a:ext cx="2112818" cy="1409700"/>
          </a:xfrm>
          <a:prstGeom prst="bentConnector2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1"/>
          </p:cNvCxnSpPr>
          <p:nvPr/>
        </p:nvCxnSpPr>
        <p:spPr>
          <a:xfrm>
            <a:off x="1028700" y="2133600"/>
            <a:ext cx="1409700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2"/>
            <a:endCxn id="11" idx="1"/>
          </p:cNvCxnSpPr>
          <p:nvPr/>
        </p:nvCxnSpPr>
        <p:spPr>
          <a:xfrm rot="16200000" flipH="1">
            <a:off x="645968" y="4248150"/>
            <a:ext cx="2154382" cy="1388918"/>
          </a:xfrm>
          <a:prstGeom prst="bentConnector2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1"/>
          </p:cNvCxnSpPr>
          <p:nvPr/>
        </p:nvCxnSpPr>
        <p:spPr>
          <a:xfrm>
            <a:off x="1028699" y="4724400"/>
            <a:ext cx="1409701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5" idx="1"/>
          </p:cNvCxnSpPr>
          <p:nvPr/>
        </p:nvCxnSpPr>
        <p:spPr>
          <a:xfrm>
            <a:off x="1981200" y="3408218"/>
            <a:ext cx="457200" cy="20782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  <a:endCxn id="6" idx="1"/>
          </p:cNvCxnSpPr>
          <p:nvPr/>
        </p:nvCxnSpPr>
        <p:spPr>
          <a:xfrm>
            <a:off x="4343400" y="3429000"/>
            <a:ext cx="457200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9" idx="3"/>
            <a:endCxn id="6" idx="0"/>
          </p:cNvCxnSpPr>
          <p:nvPr/>
        </p:nvCxnSpPr>
        <p:spPr>
          <a:xfrm>
            <a:off x="4343400" y="838200"/>
            <a:ext cx="1409700" cy="2133600"/>
          </a:xfrm>
          <a:prstGeom prst="bentConnector2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3"/>
          </p:cNvCxnSpPr>
          <p:nvPr/>
        </p:nvCxnSpPr>
        <p:spPr>
          <a:xfrm>
            <a:off x="4343400" y="2133600"/>
            <a:ext cx="14097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3"/>
            <a:endCxn id="7" idx="1"/>
          </p:cNvCxnSpPr>
          <p:nvPr/>
        </p:nvCxnSpPr>
        <p:spPr>
          <a:xfrm flipV="1">
            <a:off x="6705600" y="2133600"/>
            <a:ext cx="346364" cy="1295400"/>
          </a:xfrm>
          <a:prstGeom prst="bentConnector3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6" idx="3"/>
            <a:endCxn id="12" idx="1"/>
          </p:cNvCxnSpPr>
          <p:nvPr/>
        </p:nvCxnSpPr>
        <p:spPr>
          <a:xfrm>
            <a:off x="6705600" y="3429000"/>
            <a:ext cx="346364" cy="1295400"/>
          </a:xfrm>
          <a:prstGeom prst="bentConnector3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25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76</Words>
  <Application>Microsoft Office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LEHIEU</dc:creator>
  <cp:lastModifiedBy>LEHIEU</cp:lastModifiedBy>
  <cp:revision>34</cp:revision>
  <dcterms:created xsi:type="dcterms:W3CDTF">2012-01-04T09:35:49Z</dcterms:created>
  <dcterms:modified xsi:type="dcterms:W3CDTF">2012-01-05T01:21:09Z</dcterms:modified>
</cp:coreProperties>
</file>