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DF40-68D6-77BC-5004-88DB85E2A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93A16-AFF4-41AE-028A-460CC2FB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B4BE9-06BC-08DC-B900-F42FD048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246C-BFBA-4368-8769-4B0D9B5190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5658B-0F45-81A1-B7F7-4F5DE029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FCA0B-65A2-9C71-8868-99184B87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5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0C44-EBE0-2154-120A-B9414308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FD7A0-34E8-EC9F-F7E8-B3C03CCF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D0803-3284-250F-ED5D-E0C9DB59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246C-BFBA-4368-8769-4B0D9B5190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EC0F-F798-E560-00D7-A47D5C7D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8D31-C712-3A42-6E56-34DCEE08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5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9FF5B-635A-A6FD-6DAE-C21D7117E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868AF-6539-88F3-AB32-932FA7DF0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E1CCB-EFD8-FB14-F023-4901602F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246C-BFBA-4368-8769-4B0D9B5190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2BF4C-FD89-86C4-4F8F-CA776444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2B95-F469-52F1-3F60-1EF51C22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5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822A-4AD7-1F3B-9DD1-4C10FE3E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0501-84BB-2E7E-93FA-FB9C7372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41F0A-3741-B94F-8F19-C5F0A439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246C-BFBA-4368-8769-4B0D9B5190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22D3E-E977-E6E3-A97A-6B98166C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CF1B-2824-AE48-860C-F5CBDA08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7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890F-451F-5BDE-588D-35D1ED81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006E5-C3E3-0208-F530-2F4CD5C1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551EB-83C2-ABA9-9752-E5826204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246C-BFBA-4368-8769-4B0D9B5190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3EC5B-62CC-D3E3-2615-B01A115C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A7241-30B0-057F-F2E9-97F0D360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4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4F7B-8589-65CD-E631-08973FE0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F99BD-167E-5B1A-975F-3477D6BC5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39F50-7483-4898-ADA8-0D6AD2D7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0C23A-00EE-4C99-834B-A94C60A5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246C-BFBA-4368-8769-4B0D9B5190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190AB-D4DD-B39F-A48A-5009FBA2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40095-B0A2-0025-D9F7-3EDD5C42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9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5A06-96DD-8884-4E37-B748EB10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65DC5-A4F5-CA90-16C8-365AC691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FCBAF-2033-96EF-F66E-E85E7E40F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86356-AFF2-6B6D-BC19-9419ACE4F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C2A78-456C-EC40-FC1A-A40E38041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4B59F-7815-5CDD-2EF3-755D2497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246C-BFBA-4368-8769-4B0D9B5190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50017-C55F-D669-A28D-C158DD13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CC13C-E35C-EB33-29F2-35B60E5A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4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3810-7DB4-10DD-0D97-3C9481F8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C5A13-880C-BC79-8CF5-960B8860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246C-BFBA-4368-8769-4B0D9B5190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4B7EC-17C1-A5C2-990B-E55067E9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3F4CF-16B2-7939-691D-D2AAD35F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0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C2746-C3D4-A904-ED8B-ECD8A2D1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246C-BFBA-4368-8769-4B0D9B5190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E18AB-25E3-56FA-A03D-4B9FB03C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F8274-248F-F979-6645-0AAAF08F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9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EFC6-F7E7-4A83-6992-9467C166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2A331-A079-A15C-5464-B8EB6D768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BD80-B747-33A1-E4FA-DA91762C2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D9243-94A6-DB07-262A-6E60BDE1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246C-BFBA-4368-8769-4B0D9B5190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F827D-AA75-33B6-1234-DD399A89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917DD-DE4A-853F-2585-0A3B63CA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15D4-B0E1-BB89-73D6-9101DDC5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EEAE8-99E3-F2D4-F871-6A6F306F2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62BE5-C03C-6E06-4AC0-7CDBC41A1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C7A5-F37C-72E1-4AAE-C3E0B65C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246C-BFBA-4368-8769-4B0D9B5190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DC52-4BE0-C752-CF94-726B67D7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084A0-1B79-C1FC-2382-47654C8E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7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EA2DD-EACD-8E9E-3353-583F4A97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8D39E-6ADC-57C8-6B3A-D290F4BDE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7072-15AA-9030-CF33-95A8B8BA3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A246C-BFBA-4368-8769-4B0D9B5190D5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234AA-C8A3-E0F6-25AB-A8966CE98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46EF-32CE-F96E-D75C-376898F5E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3AD7-1A92-4897-895D-A9C5E5C4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5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F1E777-C79E-FA6D-BAE8-3DAC67C275A6}"/>
              </a:ext>
            </a:extLst>
          </p:cNvPr>
          <p:cNvSpPr/>
          <p:nvPr/>
        </p:nvSpPr>
        <p:spPr>
          <a:xfrm rot="633295">
            <a:off x="8223253" y="2442753"/>
            <a:ext cx="276335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BB90F-47FD-8CDF-E526-DA084AB0FB05}"/>
              </a:ext>
            </a:extLst>
          </p:cNvPr>
          <p:cNvSpPr/>
          <p:nvPr/>
        </p:nvSpPr>
        <p:spPr>
          <a:xfrm rot="633295">
            <a:off x="8415529" y="1357197"/>
            <a:ext cx="276335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11CD55-AD84-04AB-43B5-35E90DA2C023}"/>
              </a:ext>
            </a:extLst>
          </p:cNvPr>
          <p:cNvSpPr/>
          <p:nvPr/>
        </p:nvSpPr>
        <p:spPr>
          <a:xfrm>
            <a:off x="8745972" y="3792247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F4ADE-14CD-AAD2-DBB7-E462F2FDFA27}"/>
              </a:ext>
            </a:extLst>
          </p:cNvPr>
          <p:cNvSpPr/>
          <p:nvPr/>
        </p:nvSpPr>
        <p:spPr>
          <a:xfrm>
            <a:off x="9474560" y="3792246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8B2AC1-0A91-0B39-8FBD-C99B5A4F82DE}"/>
              </a:ext>
            </a:extLst>
          </p:cNvPr>
          <p:cNvSpPr/>
          <p:nvPr/>
        </p:nvSpPr>
        <p:spPr>
          <a:xfrm>
            <a:off x="9519328" y="5263239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4826D9-32A1-5E62-5DC8-C12B2B40C412}"/>
              </a:ext>
            </a:extLst>
          </p:cNvPr>
          <p:cNvSpPr/>
          <p:nvPr/>
        </p:nvSpPr>
        <p:spPr>
          <a:xfrm>
            <a:off x="8745972" y="5263239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D685B5-1D50-4197-FEC4-8F8D8DD19A6A}"/>
              </a:ext>
            </a:extLst>
          </p:cNvPr>
          <p:cNvSpPr/>
          <p:nvPr/>
        </p:nvSpPr>
        <p:spPr>
          <a:xfrm rot="20946528">
            <a:off x="9860249" y="1315830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725593-D655-9E3C-B5F1-1F471BD739C0}"/>
              </a:ext>
            </a:extLst>
          </p:cNvPr>
          <p:cNvSpPr/>
          <p:nvPr/>
        </p:nvSpPr>
        <p:spPr>
          <a:xfrm rot="20946528">
            <a:off x="10036699" y="2437182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8C912A-27FA-869D-F730-38F7AC1A41DC}"/>
              </a:ext>
            </a:extLst>
          </p:cNvPr>
          <p:cNvSpPr/>
          <p:nvPr/>
        </p:nvSpPr>
        <p:spPr>
          <a:xfrm rot="20946528">
            <a:off x="10293957" y="3491651"/>
            <a:ext cx="267850" cy="35680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EE093-641D-2639-405C-2AECC92A18C4}"/>
              </a:ext>
            </a:extLst>
          </p:cNvPr>
          <p:cNvSpPr/>
          <p:nvPr/>
        </p:nvSpPr>
        <p:spPr>
          <a:xfrm rot="797786">
            <a:off x="7953557" y="3397065"/>
            <a:ext cx="267850" cy="35680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48E958-FF32-ABAF-AAA9-7C4120F2C998}"/>
              </a:ext>
            </a:extLst>
          </p:cNvPr>
          <p:cNvSpPr/>
          <p:nvPr/>
        </p:nvSpPr>
        <p:spPr>
          <a:xfrm rot="797786">
            <a:off x="8744588" y="6336763"/>
            <a:ext cx="333207" cy="28715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3802AF-0AD6-7E04-87FE-EF47D1198D76}"/>
              </a:ext>
            </a:extLst>
          </p:cNvPr>
          <p:cNvSpPr/>
          <p:nvPr/>
        </p:nvSpPr>
        <p:spPr>
          <a:xfrm rot="21077033">
            <a:off x="9590760" y="6347642"/>
            <a:ext cx="333207" cy="28715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540A6E-E36E-D567-9098-2F99CDE6047C}"/>
              </a:ext>
            </a:extLst>
          </p:cNvPr>
          <p:cNvSpPr/>
          <p:nvPr/>
        </p:nvSpPr>
        <p:spPr>
          <a:xfrm>
            <a:off x="9141560" y="129716"/>
            <a:ext cx="267850" cy="35680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63BB39-9986-DB14-0184-F48FE1EDDF40}"/>
              </a:ext>
            </a:extLst>
          </p:cNvPr>
          <p:cNvSpPr/>
          <p:nvPr/>
        </p:nvSpPr>
        <p:spPr>
          <a:xfrm>
            <a:off x="8963038" y="2901400"/>
            <a:ext cx="609072" cy="33432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0F0D63-3353-CBCD-96A0-314A4BFC321B}"/>
              </a:ext>
            </a:extLst>
          </p:cNvPr>
          <p:cNvSpPr/>
          <p:nvPr/>
        </p:nvSpPr>
        <p:spPr>
          <a:xfrm>
            <a:off x="8954862" y="1289648"/>
            <a:ext cx="609072" cy="33432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6F2F0A84-B2B6-F976-69BA-471DF8284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676" y="34403"/>
            <a:ext cx="6726367" cy="672636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F9994D4-BCEF-2CAC-AE82-72237AA4613B}"/>
              </a:ext>
            </a:extLst>
          </p:cNvPr>
          <p:cNvSpPr/>
          <p:nvPr/>
        </p:nvSpPr>
        <p:spPr>
          <a:xfrm rot="633295">
            <a:off x="2204063" y="2410267"/>
            <a:ext cx="276335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F9E04F-9FFA-5B83-DF8E-053C396EC466}"/>
              </a:ext>
            </a:extLst>
          </p:cNvPr>
          <p:cNvSpPr/>
          <p:nvPr/>
        </p:nvSpPr>
        <p:spPr>
          <a:xfrm rot="633295">
            <a:off x="2396339" y="1324711"/>
            <a:ext cx="276335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0EF32A-0777-6A0F-F483-5765545C5A11}"/>
              </a:ext>
            </a:extLst>
          </p:cNvPr>
          <p:cNvSpPr/>
          <p:nvPr/>
        </p:nvSpPr>
        <p:spPr>
          <a:xfrm>
            <a:off x="2726782" y="3759761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11BFE1-E5D2-76C9-269A-BACB449ED01C}"/>
              </a:ext>
            </a:extLst>
          </p:cNvPr>
          <p:cNvSpPr/>
          <p:nvPr/>
        </p:nvSpPr>
        <p:spPr>
          <a:xfrm>
            <a:off x="3455370" y="3759760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912C2E-42F4-4ECA-8F26-82F58BA76359}"/>
              </a:ext>
            </a:extLst>
          </p:cNvPr>
          <p:cNvSpPr/>
          <p:nvPr/>
        </p:nvSpPr>
        <p:spPr>
          <a:xfrm>
            <a:off x="3500138" y="5230753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DC362B-3BE9-D19E-02D6-2832BDB464D6}"/>
              </a:ext>
            </a:extLst>
          </p:cNvPr>
          <p:cNvSpPr/>
          <p:nvPr/>
        </p:nvSpPr>
        <p:spPr>
          <a:xfrm>
            <a:off x="2726782" y="5230753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E48828-9597-902A-9254-8376F4B92BA7}"/>
              </a:ext>
            </a:extLst>
          </p:cNvPr>
          <p:cNvSpPr/>
          <p:nvPr/>
        </p:nvSpPr>
        <p:spPr>
          <a:xfrm rot="20946528">
            <a:off x="3841059" y="1283344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793CFA-BB96-B6FB-D10D-9D78762CF0DB}"/>
              </a:ext>
            </a:extLst>
          </p:cNvPr>
          <p:cNvSpPr/>
          <p:nvPr/>
        </p:nvSpPr>
        <p:spPr>
          <a:xfrm rot="20946528">
            <a:off x="4017509" y="2404696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04881E-0C53-3F96-DB3D-BD6240C2292A}"/>
              </a:ext>
            </a:extLst>
          </p:cNvPr>
          <p:cNvSpPr/>
          <p:nvPr/>
        </p:nvSpPr>
        <p:spPr>
          <a:xfrm rot="20946528">
            <a:off x="4274767" y="3459165"/>
            <a:ext cx="267850" cy="35680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91A1FC-0F88-B2F3-0943-671AB56ED6B1}"/>
              </a:ext>
            </a:extLst>
          </p:cNvPr>
          <p:cNvSpPr/>
          <p:nvPr/>
        </p:nvSpPr>
        <p:spPr>
          <a:xfrm rot="797786">
            <a:off x="1934367" y="3364579"/>
            <a:ext cx="267850" cy="35680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394036-6620-2553-9F89-78018F9C0710}"/>
              </a:ext>
            </a:extLst>
          </p:cNvPr>
          <p:cNvSpPr/>
          <p:nvPr/>
        </p:nvSpPr>
        <p:spPr>
          <a:xfrm rot="797786">
            <a:off x="2823092" y="6358522"/>
            <a:ext cx="333207" cy="28715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397861-2518-E301-2B12-0AFEC81E3584}"/>
              </a:ext>
            </a:extLst>
          </p:cNvPr>
          <p:cNvSpPr/>
          <p:nvPr/>
        </p:nvSpPr>
        <p:spPr>
          <a:xfrm rot="21077033">
            <a:off x="3346138" y="6384916"/>
            <a:ext cx="333207" cy="28715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46EEBA-002A-1C23-66F6-331D2B379F36}"/>
              </a:ext>
            </a:extLst>
          </p:cNvPr>
          <p:cNvSpPr/>
          <p:nvPr/>
        </p:nvSpPr>
        <p:spPr>
          <a:xfrm>
            <a:off x="3122370" y="97230"/>
            <a:ext cx="267850" cy="35680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B7E574-F486-2426-9874-F8813BCE4E71}"/>
              </a:ext>
            </a:extLst>
          </p:cNvPr>
          <p:cNvSpPr/>
          <p:nvPr/>
        </p:nvSpPr>
        <p:spPr>
          <a:xfrm>
            <a:off x="2943848" y="2868914"/>
            <a:ext cx="609072" cy="33432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82DBA7-7E22-B98D-3F0F-1062102B6D5B}"/>
              </a:ext>
            </a:extLst>
          </p:cNvPr>
          <p:cNvSpPr/>
          <p:nvPr/>
        </p:nvSpPr>
        <p:spPr>
          <a:xfrm>
            <a:off x="2935672" y="1257162"/>
            <a:ext cx="609072" cy="33432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160558-701B-6263-3E57-50F8BD6A8A82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9259398" y="486522"/>
            <a:ext cx="16087" cy="803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FCDF35-4480-D518-C2E0-1911D891E6D8}"/>
              </a:ext>
            </a:extLst>
          </p:cNvPr>
          <p:cNvCxnSpPr>
            <a:stCxn id="8" idx="0"/>
            <a:endCxn id="21" idx="1"/>
          </p:cNvCxnSpPr>
          <p:nvPr/>
        </p:nvCxnSpPr>
        <p:spPr>
          <a:xfrm>
            <a:off x="8610143" y="1362411"/>
            <a:ext cx="344719" cy="9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43C8425-B16A-DD88-F9E9-92DB818D66EF}"/>
              </a:ext>
            </a:extLst>
          </p:cNvPr>
          <p:cNvCxnSpPr>
            <a:stCxn id="13" idx="0"/>
            <a:endCxn id="21" idx="3"/>
          </p:cNvCxnSpPr>
          <p:nvPr/>
        </p:nvCxnSpPr>
        <p:spPr>
          <a:xfrm flipH="1">
            <a:off x="9563934" y="1321380"/>
            <a:ext cx="403313" cy="135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43EED9-1B73-0F84-CE85-284E2DE034BC}"/>
              </a:ext>
            </a:extLst>
          </p:cNvPr>
          <p:cNvCxnSpPr>
            <a:stCxn id="8" idx="2"/>
            <a:endCxn id="7" idx="0"/>
          </p:cNvCxnSpPr>
          <p:nvPr/>
        </p:nvCxnSpPr>
        <p:spPr>
          <a:xfrm flipH="1">
            <a:off x="8417867" y="1968278"/>
            <a:ext cx="79384" cy="479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F273865-C943-2A2D-89E4-F906279DEABE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9259398" y="1623977"/>
            <a:ext cx="8176" cy="127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7FD8654-378F-0CB6-7F7D-741B3DA11497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10083693" y="1926575"/>
            <a:ext cx="60004" cy="516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9ACFF14-3235-6C11-2C1C-12AEA4D704A0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flipH="1">
            <a:off x="8128513" y="3053834"/>
            <a:ext cx="176462" cy="3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9F3E4CE-0E12-4285-1FD4-041D392DF2DE}"/>
              </a:ext>
            </a:extLst>
          </p:cNvPr>
          <p:cNvCxnSpPr>
            <a:endCxn id="9" idx="0"/>
          </p:cNvCxnSpPr>
          <p:nvPr/>
        </p:nvCxnSpPr>
        <p:spPr>
          <a:xfrm flipH="1">
            <a:off x="8911193" y="3235729"/>
            <a:ext cx="364292" cy="55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EAD5137-A4B8-2CC6-67F6-7E2F76B8A8CD}"/>
              </a:ext>
            </a:extLst>
          </p:cNvPr>
          <p:cNvCxnSpPr>
            <a:stCxn id="20" idx="2"/>
            <a:endCxn id="10" idx="0"/>
          </p:cNvCxnSpPr>
          <p:nvPr/>
        </p:nvCxnSpPr>
        <p:spPr>
          <a:xfrm>
            <a:off x="9267574" y="3235729"/>
            <a:ext cx="372207" cy="55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EAA9C04-E2A3-E627-BA5A-C060AFEC9512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8911193" y="4408542"/>
            <a:ext cx="0" cy="854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451E68B-1128-756A-25D2-02593D4793C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9639781" y="4408541"/>
            <a:ext cx="44768" cy="854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24EA6F1-115E-098C-9844-66864161C73B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8911193" y="5879534"/>
            <a:ext cx="33020" cy="461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A26B84-7FE7-63E1-1600-96FFA7B9FACF}"/>
              </a:ext>
            </a:extLst>
          </p:cNvPr>
          <p:cNvCxnSpPr>
            <a:stCxn id="18" idx="0"/>
            <a:endCxn id="11" idx="2"/>
          </p:cNvCxnSpPr>
          <p:nvPr/>
        </p:nvCxnSpPr>
        <p:spPr>
          <a:xfrm flipH="1" flipV="1">
            <a:off x="9684549" y="5879534"/>
            <a:ext cx="51058" cy="469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98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95E23FA6-9C31-B39A-8092-AE96D5628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816" y="65816"/>
            <a:ext cx="6726367" cy="67263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F1E777-C79E-FA6D-BAE8-3DAC67C275A6}"/>
              </a:ext>
            </a:extLst>
          </p:cNvPr>
          <p:cNvSpPr/>
          <p:nvPr/>
        </p:nvSpPr>
        <p:spPr>
          <a:xfrm rot="633295">
            <a:off x="5043767" y="2500705"/>
            <a:ext cx="276335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BB90F-47FD-8CDF-E526-DA084AB0FB05}"/>
              </a:ext>
            </a:extLst>
          </p:cNvPr>
          <p:cNvSpPr/>
          <p:nvPr/>
        </p:nvSpPr>
        <p:spPr>
          <a:xfrm rot="633295">
            <a:off x="5236043" y="1415149"/>
            <a:ext cx="276335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11CD55-AD84-04AB-43B5-35E90DA2C023}"/>
              </a:ext>
            </a:extLst>
          </p:cNvPr>
          <p:cNvSpPr/>
          <p:nvPr/>
        </p:nvSpPr>
        <p:spPr>
          <a:xfrm>
            <a:off x="5566486" y="3850199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F4ADE-14CD-AAD2-DBB7-E462F2FDFA27}"/>
              </a:ext>
            </a:extLst>
          </p:cNvPr>
          <p:cNvSpPr/>
          <p:nvPr/>
        </p:nvSpPr>
        <p:spPr>
          <a:xfrm>
            <a:off x="6295074" y="3850198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8B2AC1-0A91-0B39-8FBD-C99B5A4F82DE}"/>
              </a:ext>
            </a:extLst>
          </p:cNvPr>
          <p:cNvSpPr/>
          <p:nvPr/>
        </p:nvSpPr>
        <p:spPr>
          <a:xfrm>
            <a:off x="6339842" y="5321191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4826D9-32A1-5E62-5DC8-C12B2B40C412}"/>
              </a:ext>
            </a:extLst>
          </p:cNvPr>
          <p:cNvSpPr/>
          <p:nvPr/>
        </p:nvSpPr>
        <p:spPr>
          <a:xfrm>
            <a:off x="5566486" y="5321191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D685B5-1D50-4197-FEC4-8F8D8DD19A6A}"/>
              </a:ext>
            </a:extLst>
          </p:cNvPr>
          <p:cNvSpPr/>
          <p:nvPr/>
        </p:nvSpPr>
        <p:spPr>
          <a:xfrm rot="20946528">
            <a:off x="6680763" y="1373782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725593-D655-9E3C-B5F1-1F471BD739C0}"/>
              </a:ext>
            </a:extLst>
          </p:cNvPr>
          <p:cNvSpPr/>
          <p:nvPr/>
        </p:nvSpPr>
        <p:spPr>
          <a:xfrm rot="20946528">
            <a:off x="6857213" y="2495134"/>
            <a:ext cx="330442" cy="61629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8C912A-27FA-869D-F730-38F7AC1A41DC}"/>
              </a:ext>
            </a:extLst>
          </p:cNvPr>
          <p:cNvSpPr/>
          <p:nvPr/>
        </p:nvSpPr>
        <p:spPr>
          <a:xfrm rot="20946528">
            <a:off x="7114471" y="3549603"/>
            <a:ext cx="267850" cy="35680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EE093-641D-2639-405C-2AECC92A18C4}"/>
              </a:ext>
            </a:extLst>
          </p:cNvPr>
          <p:cNvSpPr/>
          <p:nvPr/>
        </p:nvSpPr>
        <p:spPr>
          <a:xfrm rot="797786">
            <a:off x="4774071" y="3455017"/>
            <a:ext cx="267850" cy="35680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48E958-FF32-ABAF-AAA9-7C4120F2C998}"/>
              </a:ext>
            </a:extLst>
          </p:cNvPr>
          <p:cNvSpPr/>
          <p:nvPr/>
        </p:nvSpPr>
        <p:spPr>
          <a:xfrm rot="797786">
            <a:off x="5662796" y="6448960"/>
            <a:ext cx="333207" cy="28715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3802AF-0AD6-7E04-87FE-EF47D1198D76}"/>
              </a:ext>
            </a:extLst>
          </p:cNvPr>
          <p:cNvSpPr/>
          <p:nvPr/>
        </p:nvSpPr>
        <p:spPr>
          <a:xfrm rot="21077033">
            <a:off x="6185842" y="6475354"/>
            <a:ext cx="333207" cy="28715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540A6E-E36E-D567-9098-2F99CDE6047C}"/>
              </a:ext>
            </a:extLst>
          </p:cNvPr>
          <p:cNvSpPr/>
          <p:nvPr/>
        </p:nvSpPr>
        <p:spPr>
          <a:xfrm>
            <a:off x="5962074" y="187668"/>
            <a:ext cx="267850" cy="35680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63BB39-9986-DB14-0184-F48FE1EDDF40}"/>
              </a:ext>
            </a:extLst>
          </p:cNvPr>
          <p:cNvSpPr/>
          <p:nvPr/>
        </p:nvSpPr>
        <p:spPr>
          <a:xfrm>
            <a:off x="5783552" y="2959352"/>
            <a:ext cx="609072" cy="33432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0F0D63-3353-CBCD-96A0-314A4BFC321B}"/>
              </a:ext>
            </a:extLst>
          </p:cNvPr>
          <p:cNvSpPr/>
          <p:nvPr/>
        </p:nvSpPr>
        <p:spPr>
          <a:xfrm>
            <a:off x="5775376" y="1347600"/>
            <a:ext cx="609072" cy="33432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8E9B2F-EC9C-2DD9-08A2-ECC2B94525C8}"/>
              </a:ext>
            </a:extLst>
          </p:cNvPr>
          <p:cNvSpPr/>
          <p:nvPr/>
        </p:nvSpPr>
        <p:spPr>
          <a:xfrm rot="1170601">
            <a:off x="4867475" y="2492180"/>
            <a:ext cx="157316" cy="126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606176-E0B0-F92D-CB06-FAB23F280193}"/>
              </a:ext>
            </a:extLst>
          </p:cNvPr>
          <p:cNvSpPr/>
          <p:nvPr/>
        </p:nvSpPr>
        <p:spPr>
          <a:xfrm rot="20881853">
            <a:off x="7144904" y="2462362"/>
            <a:ext cx="147982" cy="13283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E892F2-C33F-8283-D59C-AA8AD1B8C727}"/>
              </a:ext>
            </a:extLst>
          </p:cNvPr>
          <p:cNvSpPr/>
          <p:nvPr/>
        </p:nvSpPr>
        <p:spPr>
          <a:xfrm>
            <a:off x="6390901" y="5319453"/>
            <a:ext cx="147982" cy="13283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542220-9F76-39B0-BFE1-30E3294AE356}"/>
              </a:ext>
            </a:extLst>
          </p:cNvPr>
          <p:cNvSpPr/>
          <p:nvPr/>
        </p:nvSpPr>
        <p:spPr>
          <a:xfrm>
            <a:off x="5681417" y="5342271"/>
            <a:ext cx="147982" cy="1328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CBBC8D-0140-D663-0D20-EB878286B3FB}"/>
              </a:ext>
            </a:extLst>
          </p:cNvPr>
          <p:cNvSpPr/>
          <p:nvPr/>
        </p:nvSpPr>
        <p:spPr>
          <a:xfrm rot="1169708">
            <a:off x="5746266" y="3063853"/>
            <a:ext cx="147982" cy="13283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901DE5-FA09-03CB-C007-67A3A56AA6C0}"/>
              </a:ext>
            </a:extLst>
          </p:cNvPr>
          <p:cNvSpPr/>
          <p:nvPr/>
        </p:nvSpPr>
        <p:spPr>
          <a:xfrm rot="355891">
            <a:off x="6535742" y="1444820"/>
            <a:ext cx="138582" cy="26989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DC6532-2286-13A1-DBF1-BCBCC6408C77}"/>
              </a:ext>
            </a:extLst>
          </p:cNvPr>
          <p:cNvSpPr/>
          <p:nvPr/>
        </p:nvSpPr>
        <p:spPr>
          <a:xfrm rot="4666895">
            <a:off x="5693480" y="1098024"/>
            <a:ext cx="134975" cy="10710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3730CB-A266-D8E9-5568-250FDD9B2F47}"/>
              </a:ext>
            </a:extLst>
          </p:cNvPr>
          <p:cNvSpPr/>
          <p:nvPr/>
        </p:nvSpPr>
        <p:spPr>
          <a:xfrm>
            <a:off x="5988865" y="375281"/>
            <a:ext cx="198445" cy="601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586F27-96EF-D357-5032-2653B9DBB302}"/>
              </a:ext>
            </a:extLst>
          </p:cNvPr>
          <p:cNvSpPr txBox="1"/>
          <p:nvPr/>
        </p:nvSpPr>
        <p:spPr>
          <a:xfrm>
            <a:off x="7837477" y="280689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bus +  1 sensor bus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DDFB55-E512-1A3B-5D9B-0150B3D47DE8}"/>
              </a:ext>
            </a:extLst>
          </p:cNvPr>
          <p:cNvSpPr txBox="1"/>
          <p:nvPr/>
        </p:nvSpPr>
        <p:spPr>
          <a:xfrm>
            <a:off x="2109518" y="2182155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bus +  1 sensor (</a:t>
            </a:r>
            <a:r>
              <a:rPr lang="en-US" dirty="0" err="1"/>
              <a:t>pecho</a:t>
            </a:r>
            <a:r>
              <a:rPr lang="en-US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12545F-DFE7-1D56-365C-98238434F65A}"/>
              </a:ext>
            </a:extLst>
          </p:cNvPr>
          <p:cNvSpPr txBox="1"/>
          <p:nvPr/>
        </p:nvSpPr>
        <p:spPr>
          <a:xfrm>
            <a:off x="3840117" y="546351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bus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E8C223-95A7-4D4D-89A7-58D97C0A280E}"/>
              </a:ext>
            </a:extLst>
          </p:cNvPr>
          <p:cNvSpPr txBox="1"/>
          <p:nvPr/>
        </p:nvSpPr>
        <p:spPr>
          <a:xfrm>
            <a:off x="7353954" y="5799604"/>
            <a:ext cx="473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bus (uno de </a:t>
            </a:r>
            <a:r>
              <a:rPr lang="en-US" dirty="0" err="1"/>
              <a:t>ellos</a:t>
            </a:r>
            <a:r>
              <a:rPr lang="en-US" dirty="0"/>
              <a:t> </a:t>
            </a:r>
            <a:r>
              <a:rPr lang="en-US" dirty="0" err="1"/>
              <a:t>unido</a:t>
            </a:r>
            <a:r>
              <a:rPr lang="en-US" dirty="0"/>
              <a:t> </a:t>
            </a:r>
            <a:r>
              <a:rPr lang="en-US" dirty="0" err="1"/>
              <a:t>internamente</a:t>
            </a:r>
            <a:r>
              <a:rPr lang="en-US" dirty="0"/>
              <a:t> al </a:t>
            </a:r>
            <a:r>
              <a:rPr lang="en-US" dirty="0" err="1"/>
              <a:t>brazo</a:t>
            </a:r>
            <a:r>
              <a:rPr lang="en-US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CF33E0-EEB2-AA14-CCA8-6EEB07EC6458}"/>
              </a:ext>
            </a:extLst>
          </p:cNvPr>
          <p:cNvSpPr txBox="1"/>
          <p:nvPr/>
        </p:nvSpPr>
        <p:spPr>
          <a:xfrm>
            <a:off x="6721183" y="396288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sensor  (sin bus)</a:t>
            </a:r>
          </a:p>
        </p:txBody>
      </p:sp>
    </p:spTree>
    <p:extLst>
      <p:ext uri="{BB962C8B-B14F-4D97-AF65-F5344CB8AC3E}">
        <p14:creationId xmlns:p14="http://schemas.microsoft.com/office/powerpoint/2010/main" val="10400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David Correa morales</dc:creator>
  <cp:lastModifiedBy>Emmanuel David Correa morales</cp:lastModifiedBy>
  <cp:revision>4</cp:revision>
  <dcterms:created xsi:type="dcterms:W3CDTF">2022-05-03T12:50:00Z</dcterms:created>
  <dcterms:modified xsi:type="dcterms:W3CDTF">2022-05-28T23:11:44Z</dcterms:modified>
</cp:coreProperties>
</file>