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9T20:16:50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12972 24575,'3'0'0,"0"-1"0,0 1 0,-1 0 0,1-1 0,0 0 0,0 0 0,0 0 0,-1 0 0,1 0 0,-1 0 0,1-1 0,-1 1 0,1-1 0,-1 0 0,0 0 0,0 0 0,0 0 0,0 0 0,0 0 0,0 0 0,0-1 0,-1 1 0,1-1 0,-1 1 0,0-1 0,0 1 0,0-1 0,0 0 0,1-4 0,2-10 0,0-1 0,-2 0 0,2-33 0,-3 19 0,22-131 23,51-188-1,-7 41-609,45-276-3952,-80 412 4426,16-75 2626,-15 84-1024,11-47-297,-23 134-1192,-3 0 0,-3-1 0,-4-1 0,1-102 0,-11 150 0,2 0 0,11-50 0,-6 44 0,2-45 0,-7-11 0,-2 41 0,12-84 0,-3 73 0,-5 26 0,2 0 0,17-55 0,5 7 0,39-97 0,-55 147 0,-1-2 0,-1 1 0,5-44 0,-9 39 0,3 0 0,17-46 0,3 10 0,32-129 0,-28 90 0,-21 78 0,13-62 0,-5 8 0,5 1 0,3 0 0,52-108 0,-57 141 0,77-147 0,-84 169 0,-1-1 0,-3-1 0,0 0 0,11-74 0,-13 57 0,17-54 0,6-31 0,-29 123 0,0 1 0,1 0 0,1-1 0,0 2 0,2-1 0,10-16 0,23-47 0,-37 66 0,-1 0 0,0-1 0,-1 0 0,1-25 0,-2 26 0,-1 0 0,2 0 0,0 0 0,0 0 0,9-20 0,247-599 0,-151 346 0,-92 241 0,-3-1 0,-1-1 0,5-55 0,4-146 0,-19 212 0,0 13 0,1 0 0,1 0 0,1 0 0,1 0 0,2 1 0,0 0 0,18-35 0,-9 18 0,-2-1 0,-2-1 0,11-59 0,20-63 0,-28 117 0,-3-1 0,-2-1 0,6-53 0,-8 45 0,3 0 0,28-78 0,52-104 0,-75 204 0,2 1 0,1 0 0,39-49 0,2-2 0,-60 83 0,139-229 0,-127 209 0,-2-1 0,-1 0 0,0 0 0,-2-1 0,-1 0 0,-1-1 0,-1 1 0,-1-1 0,1-36 0,19-233 0,-11 174 0,3-20 0,7-113 0,-22-729 0,-3 465 0,1 457 0,3-1 0,12-66 0,-4 62-682,4-89-1,-13 120-6143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9T20:17:21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752 3168 24575,'0'-12'0,"-1"-1"0,0 1 0,-1 0 0,-1 0 0,0 0 0,0 0 0,-1 1 0,-9-17 0,-3-3 0,-34-46 0,0 0 0,-87-148 0,121 193 0,2 0 0,-14-45 0,-13-31 0,-95-202 0,66 144 0,63 151 0,-2 1 0,0-1 0,0 1 0,-23-24 0,21 27 0,1-1 0,1 0 0,0-1 0,1 0 0,0 0 0,-6-16 0,7 8 0,1 1 0,1-1 0,1 0 0,1 0 0,0-29 0,6-111 0,2 62 0,-5-418 0,2 496 0,1 0 0,0 0 0,1 1 0,2-1 0,0 1 0,1 0 0,1 1 0,0-1 0,2 1 0,0 1 0,2 0 0,-1 1 0,2 0 0,28-30 0,-20 22 0,-1-1 0,27-49 0,-31 47 0,2 0 0,35-42 0,-35 51 0,1 0 0,1 2 0,0 0 0,1 1 0,1 2 0,0 0 0,1 1 0,26-10 0,-18 11 0,0 2 0,1 1 0,-1 2 0,2 1 0,-1 1 0,36 0 0,338 3 0,-194 5 0,-171-1 0,0 2 0,51 12 0,-16-3 0,-64-11 0,-1 1 0,0 0 0,0 0 0,0 1 0,0 0 0,-1 1 0,1 0 0,-1 1 0,0 0 0,-1 1 0,13 10 0,1 6 0,-1 1 0,33 45 0,-32-39 0,38 47 0,109 152 0,-164-220 0,83 133 0,-76-118 0,-2 0 0,0 2 0,-2-1 0,8 32 0,17 50 0,-25-84 0,0 2 0,-2-1 0,-1 1 0,6 49 0,-10-40 0,-3-18 0,2-1 0,0 0 0,1 0 0,0 0 0,1 0 0,10 28 0,-1-13 0,-1 0 0,-2 0 0,-1 1 0,-2 0 0,-1 0 0,-1 1 0,-2-1 0,-2 37 0,1 81 0,-6 153 0,4-288 0,-2 0 0,0-1 0,0 1 0,-1-1 0,-1 1 0,0-1 0,-1-1 0,-9 15 0,-10 14 0,-35 39 0,-16 27 0,10-5 0,-4-2 0,-136 147 0,165-202 0,26-25 0,-1-2 0,0 0 0,-2-1 0,0-1 0,-1 0 0,0-2 0,-2 0 0,-40 21 0,37-25 0,-122 57 0,122-55 20,-1-1 0,0-2 0,-1 0 0,0-2 0,-46 8 0,17-9-763,-97-1 1,118-6-6084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9T20:16:54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10160 24575,'0'620'0,"1"-604"0,1-1 0,0 1 0,1 0 0,0-1 0,2 1 0,0-1 0,0 0 0,2-1 0,-1 1 0,2-1 0,0-1 0,12 16 0,1-1 0,2-1 0,1-1 0,1-1 0,41 31 0,-56-48 0,1-1 0,0 0 0,0-1 0,1-1 0,-1 1 0,1-2 0,22 7 0,3-4 0,49 5 0,9 0 0,-2 0 0,0-4 0,176-7 0,-112-4 0,-140 4 0,1-1 0,0-1 0,-1-1 0,1 0 0,-1-1 0,0-1 0,0-1 0,0 0 0,-1-1 0,1-1 0,-1 0 0,-1-2 0,28-18 0,-14 6 0,-1-2 0,-1 0 0,-1-2 0,25-30 0,-41 42 0,0-1 0,-1 0 0,0 0 0,-2-1 0,1 0 0,-2-1 0,0 0 0,-1 1 0,-1-2 0,5-31 0,-4-61 0,-5 78 0,1-1 0,7-43 0,4-9 0,-4 0 0,-5-145 0,-3 159 0,-2 50 0,-1 1 0,0 0 0,-1 1 0,-2-1 0,1 1 0,-2 0 0,-1 0 0,-13-24 0,10 21 0,1-1 0,1-1 0,0 0 0,-9-43 0,11-11 0,3 0 0,8-110 0,0 33 0,-5 27 0,3-135 0,21 113 0,-10 79 0,18-53 0,-3 15 0,17-64 0,-27 113 0,17-103 0,-26 22 0,2-13 0,6 19 0,13-64 0,-20 119 0,-3-1 0,-4 0 0,-6-80 0,0 19 0,3-1199 0,0 1317 0,1-1 0,0 0 0,2 1 0,1-1 0,1 1 0,1 0 0,1 0 0,1 1 0,1 0 0,1 0 0,0 1 0,2 1 0,20-28 0,76-114 0,-72 103 0,86-105 0,-96 138 0,2 2 0,0 0 0,33-19 0,8-8 0,-34 21 0,-1-1 0,-2-2 0,-1-1 0,37-52 0,-19 13 0,54-105 0,-92 151 0,-1 0 0,-1 0 0,-1-1 0,-1 0 0,4-43 0,-7 39 0,2 0 0,1 0 0,21-57 0,-14 52 0,-2-1 0,14-67 0,-14 50 0,11-32 0,-9 36 0,9-66 0,23-112 0,-23 131 0,-5 8 0,15-63 0,4 27 0,42-128 0,-54 179 0,23-129 0,-43 178 0,2-9 0,0 0 0,3 0 0,15-39 0,-7 25 0,-3 0 0,-2-2 0,8-55 0,-9 42 0,24-76 0,-25 101 0,-1 0 0,-2 0 0,-2-1 0,1-48 0,-8-165 0,-2 107 0,3-582-1365,0 695-5461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9T20:16:56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1137 3902 24575,'1'-5'0,"1"0"0,-1-1 0,1 1 0,0 0 0,0 0 0,0 1 0,1-1 0,0 0 0,5-6 0,5-11 0,100-217 0,-102 208 0,-1-1 0,-1 0 0,-2-1 0,-1 0 0,-2 0 0,1-34 0,-8-385 0,-1 111 0,6 191 0,-5-167 0,-16 204 0,11 76 0,-3-49 0,-9-57 0,1-11 0,17-194 0,4 180 0,0 126 0,15-82 0,-10 88 0,-2-1 0,-1 1 0,-1-45 0,-3 76 0,-1 0 0,1 0 0,-1 0 0,0 0 0,0 0 0,-1 0 0,1 0 0,-1 0 0,0 1 0,0-1 0,-1 1 0,1-1 0,-7-7 0,1 4 0,0 1 0,-1 0 0,0 0 0,-19-10 0,13 7 0,8 6 0,1 0 0,-1 0 0,1-1 0,0 0 0,1-1 0,-1 1 0,1-1 0,0 0 0,1 0 0,-1-1 0,-6-12 0,6 5 0,1 0 0,0-1 0,0 1 0,1-1 0,0-17 0,1 20 0,-1 0 0,0 0 0,0 0 0,-1 1 0,-1-1 0,0 1 0,-1 0 0,0 0 0,0 1 0,-1 0 0,0 0 0,-1 0 0,0 1 0,-1 0 0,0 1 0,-10-8 0,2 4 0,0 0 0,0 1 0,-1 2 0,0-1 0,-1 2 0,0 0 0,0 2 0,-37-9 0,-4 3 0,24 4 0,-1 1 0,-63-3 0,50 6 0,-71-12 0,56 6 0,60 9 0,-1 0 0,0 0 0,1 1 0,-1 0 0,0 1 0,1-1 0,-1 1 0,1 0 0,-1 0 0,1 1 0,-1-1 0,1 1 0,0 0 0,-1 1 0,1-1 0,-5 5 0,3-1 0,0 0 0,0 1 0,1-1 0,0 1 0,0 1 0,1-1 0,0 1 0,0 0 0,-4 11 0,-6 15 0,-12 42 0,16-41 0,-19 38 0,17-46 0,2 1 0,1 0 0,0 0 0,3 1 0,0 1 0,2-1 0,1 1 0,1 0 0,3 50 0,4 633-104,-4-488-1157,0-192-5565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9T20:17:33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6455 24575,'3'0'0,"0"1"0,-1-1 0,1 1 0,0 0 0,0 0 0,-1 0 0,1 0 0,-1 1 0,1-1 0,-1 1 0,0-1 0,1 1 0,-1 0 0,0 0 0,0 0 0,0 0 0,0 1 0,-1-1 0,1 0 0,-1 1 0,1-1 0,-1 1 0,2 4 0,2 4 0,-1-1 0,-1 1 0,0 0 0,3 18 0,48 263 0,-2-16 0,-41-195 0,-11-66 0,1-1 0,1 0 0,0 0 0,1 0 0,1 0 0,0-1 0,7 16 0,-1-7 0,0 0 0,-2 1 0,-1 0 0,0 0 0,-2 0 0,-1 1 0,0 0 0,-2 0 0,-1 0 0,-2 25 0,-3 1452 0,5-922 0,-3-527 0,-16 84 0,-1 18 0,15-118 0,-2 1 0,-1-1 0,-16 48 0,12-51 0,2 1 0,1 1 0,-5 65 0,12-61 0,1-16 0,-1 0 0,-1 0 0,0 0 0,-2 0 0,-7 24 0,-3 0 0,1 1 0,3 0 0,2 1 0,2 0 0,0 92 0,4-89 0,-3 0 0,-3 0 0,-15 59 0,10-52 0,-12 116 0,24-132 0,1-22 0,-1-1 0,0 1 0,-1-1 0,-2 0 0,0 0 0,-1 0 0,-9 25 0,-11 8 0,14-32 0,1 0 0,1 1 0,1-1 0,1 2 0,-6 33 0,-9 125 0,2 222 0,21 1194 0,0-1581 0,-1-1 0,2 1 0,0 0 0,1 0 0,7 22 0,-7-31 0,0 1 0,0-1 0,0 0 0,1 0 0,0 0 0,1 0 0,-1-1 0,1 1 0,1-1 0,-1 0 0,1-1 0,11 9 0,29 20 0,-2 2 0,0 2 0,66 77 0,46 42 0,19 20 0,-154-155 0,2-2 0,0-1 0,1 0 0,1-2 0,46 24 0,-45-29 0,-1 0 0,2-3 0,29 8 0,-24-7 0,50 21 0,-40-13 0,1-2 0,0-2 0,2-1 0,-1-3 0,1-1 0,59 3 0,282-8 0,-203-7 0,-136 3 0,-14 2 0,1-3 0,-1 0 0,1-2 0,46-11 0,-71 12 0,1-1 0,-1 0 0,-1-1 0,1 0 0,0 0 0,-1-1 0,0 0 0,0 0 0,-1-1 0,1 0 0,-1-1 0,-1 1 0,1-1 0,-1-1 0,0 1 0,-1-1 0,1 0 0,-2 0 0,1-1 0,4-12 0,1-12 0,-1-2 0,-1 1 0,-2-1 0,3-60 0,0-2 0,9-14 0,-7 51 0,5-104 0,-15-772 0,-3 419 0,0 481 0,-1 1 0,-1 0 0,-2 0 0,-17-53 0,-56-131 0,77 213 0,-16-50 0,2-1 0,3-1 0,-6-63 0,13 65 0,3-83 0,3 84 0,-10-89 0,5 123 0,0 0 0,-2 1 0,0 0 0,-2 0 0,-12-22 0,12 25 0,0 0 0,1 0 0,1-1 0,1 0 0,0-1 0,2 1 0,-4-26 0,4-122 0,6 119 0,-3 0 0,-2-1 0,-1 1 0,-22-90 0,9 76 0,8 28 0,0 1 0,-3 0 0,-14-31 0,-26-46 0,29 58 0,-51-83 0,-57-47 0,122 166 0,0-1 0,1 0 0,0 0 0,1-1 0,1 1 0,1-2 0,-5-26 0,3-1 0,-4-79 0,9-488 0,5 296 0,-6 92 0,7-248 0,15 305 0,0-17 0,1-32 0,0-37 0,-19-659 0,-3 429 0,2 464 0,-1 0 0,-1 1 0,-1 0 0,0-1 0,-1 1 0,-1 0 0,-1 1 0,-16-34 0,3 12 0,1-1 0,2-1 0,2-1 0,2 0 0,1-1 0,2 0 0,3-1 0,1 1 0,1-49 0,4 66 0,2-34 0,-3 1 0,-11-76 0,-37-163 0,42 248 0,1 0 0,2 0 0,3 0 0,5-55 0,5 23 0,33-135 0,-32 174 0,3-15 0,24-60 0,-27 87 0,0 0 0,-3-1 0,0 0 0,3-53 0,-7-133 0,-5 142 0,4 55 0,0-1 0,2 0 0,0 1 0,1 0 0,16-39 0,-12 34 0,-1 0 0,-1-1 0,5-30 0,-7 11 0,6-65 0,5 0 0,35-125 0,-39 186 0,-1 0 0,-3 0 0,-2-1 0,-2 0 0,-4-62 0,2 68 0,2 0 0,12-58 0,-4 31 0,0 13 0,38-113 0,-28 108 0,15-80 0,-21 63 0,4 0 0,3 2 0,66-149 0,7 10 0,-86 194 0,-2-1 0,0 0 0,-1-1 0,4-36 0,0 0 0,-3 9 0,-2-1 0,-3 1 0,-5-76 0,0 45 0,1 69 0,0 1 0,-2-1 0,1 0 0,-2 1 0,0-1 0,-1 1 0,0 0 0,-1 1 0,-1-1 0,0 1 0,-1 0 0,0 1 0,-1 0 0,0 0 0,-1 1 0,0 0 0,-23-18 0,3 5 0,-2 1 0,-1 2 0,-1 1 0,-1 1 0,-61-23 0,71 34 0,1 1 0,-1 1 0,0 2 0,0 0 0,-44-1 0,-128 13 0,172-6 0,0 2 0,0 1 0,1 1 0,-1 1 0,1 1 0,1 1 0,0 1 0,-35 21 0,3 5 0,1 2 0,-52 48 0,90-71 0,0 1 0,1 0 0,1 1 0,1 0 0,0 1 0,1 0 0,1 2 0,1-1 0,0 1 0,2 0 0,0 1 0,-7 31 0,2-5 0,-2-2 0,-3 0 0,-1 0 0,-37 60 0,6-9 0,36-71-35,-1-1 0,-1-1 0,-21 24-1,11-15-1188,10-10-5602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9T20:17:43.1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1193 1687 24575,'30'-1'0,"0"2"0,0 1 0,0 2 0,0 1 0,0 1 0,-1 1 0,0 2 0,0 0 0,-1 2 0,-1 2 0,30 17 0,-29-11 0,-1 1 0,-1 1 0,-1 1 0,-1 1 0,-1 2 0,-1 0 0,-1 1 0,-1 1 0,17 33 0,-2 5 0,-3 1 0,-3 2 0,22 76 0,-20-63 0,-21-57 0,0 0 0,-2 0 0,-1 1 0,7 44 0,5 56 0,-10-78 0,5 80 0,-13 560 0,-4-318 0,6-330 0,0 0 0,13 48 0,-2-2 0,30 219 0,2-48 0,-23-147 0,-14-75 0,21 57 0,-20-65 0,-1 1 0,-1 1 0,8 45 0,-10 138 0,-8-152 0,4 1 0,10 79 0,2-46 0,1 128 0,-16 99 0,-2-112 0,2-72 0,-22 167 0,9-193 0,-13 77 0,19-130 0,2 1 0,2-1 0,9 111 0,-4-151 0,2 0 0,0 0 0,1 0 0,1 0 0,12 28 0,47 73 0,-56-105 0,13 28 0,30 78 0,-18-35 0,-27-68 0,0 1 0,-2 1 0,0-1 0,1 19 0,-2-18 0,0 0 0,1 0 0,10 29 0,8 8 0,-12-26 0,1-2 0,2 0 0,1 0 0,19 28 0,-9-21 0,2-1 0,2-1 0,0-2 0,65 53 0,-83-76 0,1-1 0,0-1 0,0 0 0,0 0 0,1-1 0,-1 0 0,1-1 0,0-1 0,0 0 0,17 1 0,18-2 0,65-5 0,-36 0 0,80 4 0,80-3 0,-228 2 0,0-1 0,-1 0 0,1 0 0,-1 0 0,0-1 0,0 0 0,0 0 0,0-1 0,0 0 0,-1 0 0,1 0 0,-1-1 0,0 0 0,-1-1 0,1 1 0,-1-1 0,8-11 0,5-10 0,-1-1 0,-2-1 0,13-30 0,-2 4 0,2-1 0,27-81 0,-45 108 0,-2 0 0,-1-1 0,-2 0 0,4-57 0,-6 47 0,2 0 0,2 0 0,17-53 0,-13 53 0,-2 0 0,-1-1 0,3-49 0,-13-69 0,1 141 0,-2 1 0,0-1 0,-1 0 0,-1 1 0,-1 0 0,-13-29 0,6 23 0,2 0 0,0 0 0,2-1 0,0 0 0,2-1 0,0 0 0,2 0 0,1-1 0,-2-38 0,10-594 0,-2 620 0,1 0 0,1 0 0,3 0 0,13-44 0,60-140 0,-70 195 0,-1-1 0,-1 0 0,-2-1 0,-1 0 0,3-49 0,-9-150 0,-3 100 0,4 75 0,-4-100 0,2 132 0,-1 1 0,0 0 0,-2 0 0,0 0 0,-11-26 0,8 32 0,-1 0 0,0 1 0,-1 0 0,0 0 0,-1 1 0,-15-14 0,-14-17 0,-6-8 0,30 35 0,0 0 0,1-1 0,1-1 0,1-1 0,1 0 0,0 0 0,-13-32 0,-98-252 0,105 258 0,2-1 0,3-1 0,-9-52 0,-14-49 0,3 41 0,-91-204 0,92 237 0,4-1 0,4-1 0,-21-107 0,-19-61 0,-18 21 0,75 204 0,0 0 0,2 0 0,0-1 0,2 1 0,0-1 0,-1-20 0,7-124 0,1 73 0,-7-3 0,-17-101 0,3 39 0,12 121 0,-2 0 0,-1 1 0,-2 0 0,-1 0 0,-1 1 0,-33-59 0,23 46 0,-13-30 0,-3 2 0,-3 1 0,-80-106 0,1 51 0,6 8 0,84 88 0,-1 2 0,-2 1 0,-2 1 0,0 2 0,-50-28 0,-5-5 0,23 14 0,-123-64 0,152 89 0,-63-45 0,70 43 0,-1 1 0,-67-32 0,-183-48 0,260 93 0,0-1 0,1 0 0,-32-20 0,36 18 0,-1 1 0,0 1 0,0 1 0,-1 1 0,-36-10 0,18 12 0,-1 1 0,0 2 0,1 1 0,-49 6 0,75-3 0,0 1 0,0 0 0,-1 0 0,2 1 0,-1 1 0,0 0 0,1 0 0,0 1 0,-10 7 0,-83 71 0,83-66 0,-27 21 0,2 2 0,2 2 0,2 1 0,2 3 0,-37 57 0,-50 82 0,97-146 0,-25 30-1365,34-43-5461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8DF40-68D6-77BC-5004-88DB85E2A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93A16-AFF4-41AE-028A-460CC2FBC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B4BE9-06BC-08DC-B900-F42FD0487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246C-BFBA-4368-8769-4B0D9B5190D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5658B-0F45-81A1-B7F7-4F5DE029D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FCA0B-65A2-9C71-8868-99184B87A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3AD7-1A92-4897-895D-A9C5E5C44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5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60C44-EBE0-2154-120A-B9414308A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FD7A0-34E8-EC9F-F7E8-B3C03CCF1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D0803-3284-250F-ED5D-E0C9DB596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246C-BFBA-4368-8769-4B0D9B5190D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AEC0F-F798-E560-00D7-A47D5C7D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A8D31-C712-3A42-6E56-34DCEE08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3AD7-1A92-4897-895D-A9C5E5C44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5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29FF5B-635A-A6FD-6DAE-C21D7117E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868AF-6539-88F3-AB32-932FA7DF0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E1CCB-EFD8-FB14-F023-4901602F5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246C-BFBA-4368-8769-4B0D9B5190D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2BF4C-FD89-86C4-4F8F-CA776444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92B95-F469-52F1-3F60-1EF51C229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3AD7-1A92-4897-895D-A9C5E5C44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5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822A-4AD7-1F3B-9DD1-4C10FE3EE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90501-84BB-2E7E-93FA-FB9C7372B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41F0A-3741-B94F-8F19-C5F0A439A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246C-BFBA-4368-8769-4B0D9B5190D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22D3E-E977-E6E3-A97A-6B98166C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4CF1B-2824-AE48-860C-F5CBDA08B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3AD7-1A92-4897-895D-A9C5E5C44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7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8890F-451F-5BDE-588D-35D1ED813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006E5-C3E3-0208-F530-2F4CD5C1C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551EB-83C2-ABA9-9752-E58262048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246C-BFBA-4368-8769-4B0D9B5190D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3EC5B-62CC-D3E3-2615-B01A115CC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A7241-30B0-057F-F2E9-97F0D360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3AD7-1A92-4897-895D-A9C5E5C44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40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14F7B-8589-65CD-E631-08973FE0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F99BD-167E-5B1A-975F-3477D6BC5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39F50-7483-4898-ADA8-0D6AD2D7A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0C23A-00EE-4C99-834B-A94C60A51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246C-BFBA-4368-8769-4B0D9B5190D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190AB-D4DD-B39F-A48A-5009FBA2C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40095-B0A2-0025-D9F7-3EDD5C422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3AD7-1A92-4897-895D-A9C5E5C44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9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15A06-96DD-8884-4E37-B748EB10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65DC5-A4F5-CA90-16C8-365AC6919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FCBAF-2033-96EF-F66E-E85E7E40F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86356-AFF2-6B6D-BC19-9419ACE4F7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2C2A78-456C-EC40-FC1A-A40E38041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D4B59F-7815-5CDD-2EF3-755D2497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246C-BFBA-4368-8769-4B0D9B5190D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50017-C55F-D669-A28D-C158DD13B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DCC13C-E35C-EB33-29F2-35B60E5AC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3AD7-1A92-4897-895D-A9C5E5C44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4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3810-7DB4-10DD-0D97-3C9481F83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C5A13-880C-BC79-8CF5-960B88604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246C-BFBA-4368-8769-4B0D9B5190D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84B7EC-17C1-A5C2-990B-E55067E9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63F4CF-16B2-7939-691D-D2AAD35F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3AD7-1A92-4897-895D-A9C5E5C44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05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BC2746-C3D4-A904-ED8B-ECD8A2D12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246C-BFBA-4368-8769-4B0D9B5190D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E18AB-25E3-56FA-A03D-4B9FB03C1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F8274-248F-F979-6645-0AAAF08F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3AD7-1A92-4897-895D-A9C5E5C44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9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2EFC6-F7E7-4A83-6992-9467C166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2A331-A079-A15C-5464-B8EB6D768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6BD80-B747-33A1-E4FA-DA91762C2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D9243-94A6-DB07-262A-6E60BDE1B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246C-BFBA-4368-8769-4B0D9B5190D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F827D-AA75-33B6-1234-DD399A895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917DD-DE4A-853F-2585-0A3B63CAC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3AD7-1A92-4897-895D-A9C5E5C44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E15D4-B0E1-BB89-73D6-9101DDC52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EEAE8-99E3-F2D4-F871-6A6F306F27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62BE5-C03C-6E06-4AC0-7CDBC41A1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BC7A5-F37C-72E1-4AAE-C3E0B65C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246C-BFBA-4368-8769-4B0D9B5190D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3DC52-4BE0-C752-CF94-726B67D76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084A0-1B79-C1FC-2382-47654C8E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3AD7-1A92-4897-895D-A9C5E5C44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7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CEA2DD-EACD-8E9E-3353-583F4A97E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8D39E-6ADC-57C8-6B3A-D290F4BDE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97072-15AA-9030-CF33-95A8B8BA3F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A246C-BFBA-4368-8769-4B0D9B5190D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234AA-C8A3-E0F6-25AB-A8966CE98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946EF-32CE-F96E-D75C-376898F5E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03AD7-1A92-4897-895D-A9C5E5C44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5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95E23FA6-9C31-B39A-8092-AE96D5628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816" y="65816"/>
            <a:ext cx="6726367" cy="67263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F1E777-C79E-FA6D-BAE8-3DAC67C275A6}"/>
              </a:ext>
            </a:extLst>
          </p:cNvPr>
          <p:cNvSpPr/>
          <p:nvPr/>
        </p:nvSpPr>
        <p:spPr>
          <a:xfrm rot="633295">
            <a:off x="5043767" y="2500705"/>
            <a:ext cx="276335" cy="61629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9BB90F-47FD-8CDF-E526-DA084AB0FB05}"/>
              </a:ext>
            </a:extLst>
          </p:cNvPr>
          <p:cNvSpPr/>
          <p:nvPr/>
        </p:nvSpPr>
        <p:spPr>
          <a:xfrm rot="633295">
            <a:off x="5236043" y="1415149"/>
            <a:ext cx="276335" cy="61629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11CD55-AD84-04AB-43B5-35E90DA2C023}"/>
              </a:ext>
            </a:extLst>
          </p:cNvPr>
          <p:cNvSpPr/>
          <p:nvPr/>
        </p:nvSpPr>
        <p:spPr>
          <a:xfrm>
            <a:off x="5566486" y="3850199"/>
            <a:ext cx="330442" cy="61629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FF4ADE-14CD-AAD2-DBB7-E462F2FDFA27}"/>
              </a:ext>
            </a:extLst>
          </p:cNvPr>
          <p:cNvSpPr/>
          <p:nvPr/>
        </p:nvSpPr>
        <p:spPr>
          <a:xfrm>
            <a:off x="6295074" y="3850198"/>
            <a:ext cx="330442" cy="61629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8B2AC1-0A91-0B39-8FBD-C99B5A4F82DE}"/>
              </a:ext>
            </a:extLst>
          </p:cNvPr>
          <p:cNvSpPr/>
          <p:nvPr/>
        </p:nvSpPr>
        <p:spPr>
          <a:xfrm>
            <a:off x="6339842" y="5321191"/>
            <a:ext cx="330442" cy="61629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4826D9-32A1-5E62-5DC8-C12B2B40C412}"/>
              </a:ext>
            </a:extLst>
          </p:cNvPr>
          <p:cNvSpPr/>
          <p:nvPr/>
        </p:nvSpPr>
        <p:spPr>
          <a:xfrm>
            <a:off x="5566486" y="5321191"/>
            <a:ext cx="330442" cy="61629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D685B5-1D50-4197-FEC4-8F8D8DD19A6A}"/>
              </a:ext>
            </a:extLst>
          </p:cNvPr>
          <p:cNvSpPr/>
          <p:nvPr/>
        </p:nvSpPr>
        <p:spPr>
          <a:xfrm rot="20946528">
            <a:off x="6680763" y="1373782"/>
            <a:ext cx="330442" cy="61629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725593-D655-9E3C-B5F1-1F471BD739C0}"/>
              </a:ext>
            </a:extLst>
          </p:cNvPr>
          <p:cNvSpPr/>
          <p:nvPr/>
        </p:nvSpPr>
        <p:spPr>
          <a:xfrm rot="20946528">
            <a:off x="6857213" y="2495134"/>
            <a:ext cx="330442" cy="61629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8C912A-27FA-869D-F730-38F7AC1A41DC}"/>
              </a:ext>
            </a:extLst>
          </p:cNvPr>
          <p:cNvSpPr/>
          <p:nvPr/>
        </p:nvSpPr>
        <p:spPr>
          <a:xfrm rot="20946528">
            <a:off x="7114471" y="3549603"/>
            <a:ext cx="267850" cy="35680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EE093-641D-2639-405C-2AECC92A18C4}"/>
              </a:ext>
            </a:extLst>
          </p:cNvPr>
          <p:cNvSpPr/>
          <p:nvPr/>
        </p:nvSpPr>
        <p:spPr>
          <a:xfrm rot="797786">
            <a:off x="4774071" y="3455017"/>
            <a:ext cx="267850" cy="35680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48E958-FF32-ABAF-AAA9-7C4120F2C998}"/>
              </a:ext>
            </a:extLst>
          </p:cNvPr>
          <p:cNvSpPr/>
          <p:nvPr/>
        </p:nvSpPr>
        <p:spPr>
          <a:xfrm rot="797786">
            <a:off x="5662796" y="6448960"/>
            <a:ext cx="333207" cy="287151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3802AF-0AD6-7E04-87FE-EF47D1198D76}"/>
              </a:ext>
            </a:extLst>
          </p:cNvPr>
          <p:cNvSpPr/>
          <p:nvPr/>
        </p:nvSpPr>
        <p:spPr>
          <a:xfrm rot="21077033">
            <a:off x="6185842" y="6475354"/>
            <a:ext cx="333207" cy="287151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540A6E-E36E-D567-9098-2F99CDE6047C}"/>
              </a:ext>
            </a:extLst>
          </p:cNvPr>
          <p:cNvSpPr/>
          <p:nvPr/>
        </p:nvSpPr>
        <p:spPr>
          <a:xfrm>
            <a:off x="5962074" y="187668"/>
            <a:ext cx="267850" cy="35680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63BB39-9986-DB14-0184-F48FE1EDDF40}"/>
              </a:ext>
            </a:extLst>
          </p:cNvPr>
          <p:cNvSpPr/>
          <p:nvPr/>
        </p:nvSpPr>
        <p:spPr>
          <a:xfrm>
            <a:off x="5783552" y="2959352"/>
            <a:ext cx="609072" cy="33432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0F0D63-3353-CBCD-96A0-314A4BFC321B}"/>
              </a:ext>
            </a:extLst>
          </p:cNvPr>
          <p:cNvSpPr/>
          <p:nvPr/>
        </p:nvSpPr>
        <p:spPr>
          <a:xfrm>
            <a:off x="5775376" y="1347600"/>
            <a:ext cx="609072" cy="33432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8E9B2F-EC9C-2DD9-08A2-ECC2B94525C8}"/>
              </a:ext>
            </a:extLst>
          </p:cNvPr>
          <p:cNvSpPr/>
          <p:nvPr/>
        </p:nvSpPr>
        <p:spPr>
          <a:xfrm rot="1170601">
            <a:off x="4727579" y="2451526"/>
            <a:ext cx="157316" cy="126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606176-E0B0-F92D-CB06-FAB23F280193}"/>
              </a:ext>
            </a:extLst>
          </p:cNvPr>
          <p:cNvSpPr/>
          <p:nvPr/>
        </p:nvSpPr>
        <p:spPr>
          <a:xfrm rot="20476582">
            <a:off x="7452182" y="2421709"/>
            <a:ext cx="147982" cy="13283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E892F2-C33F-8283-D59C-AA8AD1B8C727}"/>
              </a:ext>
            </a:extLst>
          </p:cNvPr>
          <p:cNvSpPr/>
          <p:nvPr/>
        </p:nvSpPr>
        <p:spPr>
          <a:xfrm>
            <a:off x="6670284" y="5442941"/>
            <a:ext cx="147982" cy="13283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542220-9F76-39B0-BFE1-30E3294AE356}"/>
              </a:ext>
            </a:extLst>
          </p:cNvPr>
          <p:cNvSpPr/>
          <p:nvPr/>
        </p:nvSpPr>
        <p:spPr>
          <a:xfrm>
            <a:off x="5273788" y="5375948"/>
            <a:ext cx="147982" cy="13283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CBBC8D-0140-D663-0D20-EB878286B3FB}"/>
              </a:ext>
            </a:extLst>
          </p:cNvPr>
          <p:cNvSpPr/>
          <p:nvPr/>
        </p:nvSpPr>
        <p:spPr>
          <a:xfrm rot="1169708">
            <a:off x="5746266" y="3063853"/>
            <a:ext cx="147982" cy="13283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8901DE5-FA09-03CB-C007-67A3A56AA6C0}"/>
              </a:ext>
            </a:extLst>
          </p:cNvPr>
          <p:cNvSpPr/>
          <p:nvPr/>
        </p:nvSpPr>
        <p:spPr>
          <a:xfrm rot="355891">
            <a:off x="6463669" y="1657055"/>
            <a:ext cx="170593" cy="24121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DC6532-2286-13A1-DBF1-BCBCC6408C77}"/>
              </a:ext>
            </a:extLst>
          </p:cNvPr>
          <p:cNvSpPr/>
          <p:nvPr/>
        </p:nvSpPr>
        <p:spPr>
          <a:xfrm rot="4666895">
            <a:off x="5583457" y="1043621"/>
            <a:ext cx="180904" cy="115465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3730CB-A266-D8E9-5568-250FDD9B2F47}"/>
              </a:ext>
            </a:extLst>
          </p:cNvPr>
          <p:cNvSpPr/>
          <p:nvPr/>
        </p:nvSpPr>
        <p:spPr>
          <a:xfrm>
            <a:off x="6031479" y="321904"/>
            <a:ext cx="134529" cy="1073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9F3652B-2FED-F7D3-C6F3-8C307DEF3CAF}"/>
              </a:ext>
            </a:extLst>
          </p:cNvPr>
          <p:cNvSpPr/>
          <p:nvPr/>
        </p:nvSpPr>
        <p:spPr>
          <a:xfrm>
            <a:off x="4345427" y="1209822"/>
            <a:ext cx="2083508" cy="2897944"/>
          </a:xfrm>
          <a:custGeom>
            <a:avLst/>
            <a:gdLst>
              <a:gd name="connsiteX0" fmla="*/ 775213 w 2083508"/>
              <a:gd name="connsiteY0" fmla="*/ 295421 h 2897944"/>
              <a:gd name="connsiteX1" fmla="*/ 718942 w 2083508"/>
              <a:gd name="connsiteY1" fmla="*/ 365760 h 2897944"/>
              <a:gd name="connsiteX2" fmla="*/ 564198 w 2083508"/>
              <a:gd name="connsiteY2" fmla="*/ 506436 h 2897944"/>
              <a:gd name="connsiteX3" fmla="*/ 536062 w 2083508"/>
              <a:gd name="connsiteY3" fmla="*/ 562707 h 2897944"/>
              <a:gd name="connsiteX4" fmla="*/ 437588 w 2083508"/>
              <a:gd name="connsiteY4" fmla="*/ 745587 h 2897944"/>
              <a:gd name="connsiteX5" fmla="*/ 423521 w 2083508"/>
              <a:gd name="connsiteY5" fmla="*/ 829993 h 2897944"/>
              <a:gd name="connsiteX6" fmla="*/ 395385 w 2083508"/>
              <a:gd name="connsiteY6" fmla="*/ 914400 h 2897944"/>
              <a:gd name="connsiteX7" fmla="*/ 381318 w 2083508"/>
              <a:gd name="connsiteY7" fmla="*/ 1055076 h 2897944"/>
              <a:gd name="connsiteX8" fmla="*/ 268776 w 2083508"/>
              <a:gd name="connsiteY8" fmla="*/ 1223889 h 2897944"/>
              <a:gd name="connsiteX9" fmla="*/ 212505 w 2083508"/>
              <a:gd name="connsiteY9" fmla="*/ 1322363 h 2897944"/>
              <a:gd name="connsiteX10" fmla="*/ 156235 w 2083508"/>
              <a:gd name="connsiteY10" fmla="*/ 1406769 h 2897944"/>
              <a:gd name="connsiteX11" fmla="*/ 128099 w 2083508"/>
              <a:gd name="connsiteY11" fmla="*/ 1589649 h 2897944"/>
              <a:gd name="connsiteX12" fmla="*/ 114031 w 2083508"/>
              <a:gd name="connsiteY12" fmla="*/ 1659987 h 2897944"/>
              <a:gd name="connsiteX13" fmla="*/ 99964 w 2083508"/>
              <a:gd name="connsiteY13" fmla="*/ 1828800 h 2897944"/>
              <a:gd name="connsiteX14" fmla="*/ 57761 w 2083508"/>
              <a:gd name="connsiteY14" fmla="*/ 1913206 h 2897944"/>
              <a:gd name="connsiteX15" fmla="*/ 15558 w 2083508"/>
              <a:gd name="connsiteY15" fmla="*/ 2025747 h 2897944"/>
              <a:gd name="connsiteX16" fmla="*/ 1490 w 2083508"/>
              <a:gd name="connsiteY16" fmla="*/ 2110153 h 2897944"/>
              <a:gd name="connsiteX17" fmla="*/ 15558 w 2083508"/>
              <a:gd name="connsiteY17" fmla="*/ 2630658 h 2897944"/>
              <a:gd name="connsiteX18" fmla="*/ 99964 w 2083508"/>
              <a:gd name="connsiteY18" fmla="*/ 2729132 h 2897944"/>
              <a:gd name="connsiteX19" fmla="*/ 156235 w 2083508"/>
              <a:gd name="connsiteY19" fmla="*/ 2785403 h 2897944"/>
              <a:gd name="connsiteX20" fmla="*/ 226573 w 2083508"/>
              <a:gd name="connsiteY20" fmla="*/ 2827606 h 2897944"/>
              <a:gd name="connsiteX21" fmla="*/ 395385 w 2083508"/>
              <a:gd name="connsiteY21" fmla="*/ 2897944 h 2897944"/>
              <a:gd name="connsiteX22" fmla="*/ 789281 w 2083508"/>
              <a:gd name="connsiteY22" fmla="*/ 2883876 h 2897944"/>
              <a:gd name="connsiteX23" fmla="*/ 845551 w 2083508"/>
              <a:gd name="connsiteY23" fmla="*/ 2841673 h 2897944"/>
              <a:gd name="connsiteX24" fmla="*/ 1028431 w 2083508"/>
              <a:gd name="connsiteY24" fmla="*/ 2715064 h 2897944"/>
              <a:gd name="connsiteX25" fmla="*/ 1056567 w 2083508"/>
              <a:gd name="connsiteY25" fmla="*/ 2658793 h 2897944"/>
              <a:gd name="connsiteX26" fmla="*/ 1098770 w 2083508"/>
              <a:gd name="connsiteY26" fmla="*/ 2588455 h 2897944"/>
              <a:gd name="connsiteX27" fmla="*/ 1126905 w 2083508"/>
              <a:gd name="connsiteY27" fmla="*/ 2349304 h 2897944"/>
              <a:gd name="connsiteX28" fmla="*/ 1140973 w 2083508"/>
              <a:gd name="connsiteY28" fmla="*/ 2011680 h 2897944"/>
              <a:gd name="connsiteX29" fmla="*/ 1197244 w 2083508"/>
              <a:gd name="connsiteY29" fmla="*/ 1800664 h 2897944"/>
              <a:gd name="connsiteX30" fmla="*/ 1239447 w 2083508"/>
              <a:gd name="connsiteY30" fmla="*/ 1575581 h 2897944"/>
              <a:gd name="connsiteX31" fmla="*/ 1253515 w 2083508"/>
              <a:gd name="connsiteY31" fmla="*/ 1505243 h 2897944"/>
              <a:gd name="connsiteX32" fmla="*/ 1267582 w 2083508"/>
              <a:gd name="connsiteY32" fmla="*/ 844061 h 2897944"/>
              <a:gd name="connsiteX33" fmla="*/ 1422327 w 2083508"/>
              <a:gd name="connsiteY33" fmla="*/ 703384 h 2897944"/>
              <a:gd name="connsiteX34" fmla="*/ 1506733 w 2083508"/>
              <a:gd name="connsiteY34" fmla="*/ 675249 h 2897944"/>
              <a:gd name="connsiteX35" fmla="*/ 1577071 w 2083508"/>
              <a:gd name="connsiteY35" fmla="*/ 647113 h 2897944"/>
              <a:gd name="connsiteX36" fmla="*/ 1759951 w 2083508"/>
              <a:gd name="connsiteY36" fmla="*/ 633046 h 2897944"/>
              <a:gd name="connsiteX37" fmla="*/ 1858425 w 2083508"/>
              <a:gd name="connsiteY37" fmla="*/ 604910 h 2897944"/>
              <a:gd name="connsiteX38" fmla="*/ 1956899 w 2083508"/>
              <a:gd name="connsiteY38" fmla="*/ 506436 h 2897944"/>
              <a:gd name="connsiteX39" fmla="*/ 2083508 w 2083508"/>
              <a:gd name="connsiteY39" fmla="*/ 407963 h 2897944"/>
              <a:gd name="connsiteX40" fmla="*/ 1942831 w 2083508"/>
              <a:gd name="connsiteY40" fmla="*/ 42203 h 2897944"/>
              <a:gd name="connsiteX41" fmla="*/ 1844358 w 2083508"/>
              <a:gd name="connsiteY41" fmla="*/ 0 h 2897944"/>
              <a:gd name="connsiteX42" fmla="*/ 1351988 w 2083508"/>
              <a:gd name="connsiteY42" fmla="*/ 28135 h 2897944"/>
              <a:gd name="connsiteX43" fmla="*/ 1155041 w 2083508"/>
              <a:gd name="connsiteY43" fmla="*/ 112541 h 2897944"/>
              <a:gd name="connsiteX44" fmla="*/ 1056567 w 2083508"/>
              <a:gd name="connsiteY44" fmla="*/ 154744 h 2897944"/>
              <a:gd name="connsiteX45" fmla="*/ 1000296 w 2083508"/>
              <a:gd name="connsiteY45" fmla="*/ 182880 h 2897944"/>
              <a:gd name="connsiteX46" fmla="*/ 901822 w 2083508"/>
              <a:gd name="connsiteY46" fmla="*/ 196947 h 2897944"/>
              <a:gd name="connsiteX47" fmla="*/ 817416 w 2083508"/>
              <a:gd name="connsiteY47" fmla="*/ 239150 h 2897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083508" h="2897944">
                <a:moveTo>
                  <a:pt x="775213" y="295421"/>
                </a:moveTo>
                <a:cubicBezTo>
                  <a:pt x="756456" y="318867"/>
                  <a:pt x="740174" y="344528"/>
                  <a:pt x="718942" y="365760"/>
                </a:cubicBezTo>
                <a:cubicBezTo>
                  <a:pt x="651261" y="433441"/>
                  <a:pt x="622230" y="431824"/>
                  <a:pt x="564198" y="506436"/>
                </a:cubicBezTo>
                <a:cubicBezTo>
                  <a:pt x="551323" y="522990"/>
                  <a:pt x="546852" y="544725"/>
                  <a:pt x="536062" y="562707"/>
                </a:cubicBezTo>
                <a:cubicBezTo>
                  <a:pt x="440963" y="721204"/>
                  <a:pt x="513197" y="569165"/>
                  <a:pt x="437588" y="745587"/>
                </a:cubicBezTo>
                <a:cubicBezTo>
                  <a:pt x="432899" y="773722"/>
                  <a:pt x="430439" y="802321"/>
                  <a:pt x="423521" y="829993"/>
                </a:cubicBezTo>
                <a:cubicBezTo>
                  <a:pt x="416328" y="858765"/>
                  <a:pt x="400851" y="885250"/>
                  <a:pt x="395385" y="914400"/>
                </a:cubicBezTo>
                <a:cubicBezTo>
                  <a:pt x="386700" y="960719"/>
                  <a:pt x="392748" y="1009357"/>
                  <a:pt x="381318" y="1055076"/>
                </a:cubicBezTo>
                <a:cubicBezTo>
                  <a:pt x="361149" y="1135752"/>
                  <a:pt x="314530" y="1157801"/>
                  <a:pt x="268776" y="1223889"/>
                </a:cubicBezTo>
                <a:cubicBezTo>
                  <a:pt x="247256" y="1254973"/>
                  <a:pt x="232319" y="1290165"/>
                  <a:pt x="212505" y="1322363"/>
                </a:cubicBezTo>
                <a:cubicBezTo>
                  <a:pt x="194783" y="1351161"/>
                  <a:pt x="174992" y="1378634"/>
                  <a:pt x="156235" y="1406769"/>
                </a:cubicBezTo>
                <a:cubicBezTo>
                  <a:pt x="123979" y="1568042"/>
                  <a:pt x="162167" y="1368215"/>
                  <a:pt x="128099" y="1589649"/>
                </a:cubicBezTo>
                <a:cubicBezTo>
                  <a:pt x="124463" y="1613281"/>
                  <a:pt x="118720" y="1636541"/>
                  <a:pt x="114031" y="1659987"/>
                </a:cubicBezTo>
                <a:cubicBezTo>
                  <a:pt x="109342" y="1716258"/>
                  <a:pt x="112213" y="1773679"/>
                  <a:pt x="99964" y="1828800"/>
                </a:cubicBezTo>
                <a:cubicBezTo>
                  <a:pt x="93140" y="1859507"/>
                  <a:pt x="70778" y="1884569"/>
                  <a:pt x="57761" y="1913206"/>
                </a:cubicBezTo>
                <a:cubicBezTo>
                  <a:pt x="52994" y="1923693"/>
                  <a:pt x="20653" y="2002818"/>
                  <a:pt x="15558" y="2025747"/>
                </a:cubicBezTo>
                <a:cubicBezTo>
                  <a:pt x="9370" y="2053591"/>
                  <a:pt x="6179" y="2082018"/>
                  <a:pt x="1490" y="2110153"/>
                </a:cubicBezTo>
                <a:cubicBezTo>
                  <a:pt x="6179" y="2283655"/>
                  <a:pt x="-11712" y="2459249"/>
                  <a:pt x="15558" y="2630658"/>
                </a:cubicBezTo>
                <a:cubicBezTo>
                  <a:pt x="22350" y="2673354"/>
                  <a:pt x="70883" y="2697142"/>
                  <a:pt x="99964" y="2729132"/>
                </a:cubicBezTo>
                <a:cubicBezTo>
                  <a:pt x="117808" y="2748760"/>
                  <a:pt x="135296" y="2769117"/>
                  <a:pt x="156235" y="2785403"/>
                </a:cubicBezTo>
                <a:cubicBezTo>
                  <a:pt x="177818" y="2802190"/>
                  <a:pt x="202569" y="2814513"/>
                  <a:pt x="226573" y="2827606"/>
                </a:cubicBezTo>
                <a:cubicBezTo>
                  <a:pt x="313734" y="2875148"/>
                  <a:pt x="303549" y="2867332"/>
                  <a:pt x="395385" y="2897944"/>
                </a:cubicBezTo>
                <a:cubicBezTo>
                  <a:pt x="526684" y="2893255"/>
                  <a:pt x="658913" y="2900172"/>
                  <a:pt x="789281" y="2883876"/>
                </a:cubicBezTo>
                <a:cubicBezTo>
                  <a:pt x="812546" y="2880968"/>
                  <a:pt x="826274" y="2855019"/>
                  <a:pt x="845551" y="2841673"/>
                </a:cubicBezTo>
                <a:cubicBezTo>
                  <a:pt x="1056609" y="2695556"/>
                  <a:pt x="901565" y="2810214"/>
                  <a:pt x="1028431" y="2715064"/>
                </a:cubicBezTo>
                <a:cubicBezTo>
                  <a:pt x="1037810" y="2696307"/>
                  <a:pt x="1046382" y="2677125"/>
                  <a:pt x="1056567" y="2658793"/>
                </a:cubicBezTo>
                <a:cubicBezTo>
                  <a:pt x="1069846" y="2634891"/>
                  <a:pt x="1089426" y="2614151"/>
                  <a:pt x="1098770" y="2588455"/>
                </a:cubicBezTo>
                <a:cubicBezTo>
                  <a:pt x="1112458" y="2550814"/>
                  <a:pt x="1126409" y="2354766"/>
                  <a:pt x="1126905" y="2349304"/>
                </a:cubicBezTo>
                <a:cubicBezTo>
                  <a:pt x="1131594" y="2236763"/>
                  <a:pt x="1130459" y="2123827"/>
                  <a:pt x="1140973" y="2011680"/>
                </a:cubicBezTo>
                <a:cubicBezTo>
                  <a:pt x="1144687" y="1972068"/>
                  <a:pt x="1187355" y="1842694"/>
                  <a:pt x="1197244" y="1800664"/>
                </a:cubicBezTo>
                <a:cubicBezTo>
                  <a:pt x="1225439" y="1680834"/>
                  <a:pt x="1220818" y="1678040"/>
                  <a:pt x="1239447" y="1575581"/>
                </a:cubicBezTo>
                <a:cubicBezTo>
                  <a:pt x="1243724" y="1552056"/>
                  <a:pt x="1248826" y="1528689"/>
                  <a:pt x="1253515" y="1505243"/>
                </a:cubicBezTo>
                <a:cubicBezTo>
                  <a:pt x="1258204" y="1284849"/>
                  <a:pt x="1239750" y="1062741"/>
                  <a:pt x="1267582" y="844061"/>
                </a:cubicBezTo>
                <a:cubicBezTo>
                  <a:pt x="1279439" y="750900"/>
                  <a:pt x="1355679" y="727620"/>
                  <a:pt x="1422327" y="703384"/>
                </a:cubicBezTo>
                <a:cubicBezTo>
                  <a:pt x="1450199" y="693249"/>
                  <a:pt x="1478861" y="685384"/>
                  <a:pt x="1506733" y="675249"/>
                </a:cubicBezTo>
                <a:cubicBezTo>
                  <a:pt x="1530465" y="666619"/>
                  <a:pt x="1552162" y="651264"/>
                  <a:pt x="1577071" y="647113"/>
                </a:cubicBezTo>
                <a:cubicBezTo>
                  <a:pt x="1637379" y="637062"/>
                  <a:pt x="1698991" y="637735"/>
                  <a:pt x="1759951" y="633046"/>
                </a:cubicBezTo>
                <a:cubicBezTo>
                  <a:pt x="1763628" y="632127"/>
                  <a:pt x="1849251" y="612249"/>
                  <a:pt x="1858425" y="604910"/>
                </a:cubicBezTo>
                <a:cubicBezTo>
                  <a:pt x="1894674" y="575911"/>
                  <a:pt x="1921237" y="536154"/>
                  <a:pt x="1956899" y="506436"/>
                </a:cubicBezTo>
                <a:cubicBezTo>
                  <a:pt x="2054293" y="425274"/>
                  <a:pt x="2010832" y="456413"/>
                  <a:pt x="2083508" y="407963"/>
                </a:cubicBezTo>
                <a:cubicBezTo>
                  <a:pt x="2030627" y="-15088"/>
                  <a:pt x="2152298" y="117013"/>
                  <a:pt x="1942831" y="42203"/>
                </a:cubicBezTo>
                <a:cubicBezTo>
                  <a:pt x="1909200" y="30192"/>
                  <a:pt x="1877182" y="14068"/>
                  <a:pt x="1844358" y="0"/>
                </a:cubicBezTo>
                <a:cubicBezTo>
                  <a:pt x="1680235" y="9378"/>
                  <a:pt x="1514231" y="1646"/>
                  <a:pt x="1351988" y="28135"/>
                </a:cubicBezTo>
                <a:cubicBezTo>
                  <a:pt x="1281497" y="39644"/>
                  <a:pt x="1220690" y="84406"/>
                  <a:pt x="1155041" y="112541"/>
                </a:cubicBezTo>
                <a:cubicBezTo>
                  <a:pt x="1122216" y="126609"/>
                  <a:pt x="1088509" y="138773"/>
                  <a:pt x="1056567" y="154744"/>
                </a:cubicBezTo>
                <a:cubicBezTo>
                  <a:pt x="1037810" y="164123"/>
                  <a:pt x="1020528" y="177362"/>
                  <a:pt x="1000296" y="182880"/>
                </a:cubicBezTo>
                <a:cubicBezTo>
                  <a:pt x="968306" y="191604"/>
                  <a:pt x="934647" y="192258"/>
                  <a:pt x="901822" y="196947"/>
                </a:cubicBezTo>
                <a:cubicBezTo>
                  <a:pt x="847281" y="233309"/>
                  <a:pt x="875659" y="219737"/>
                  <a:pt x="817416" y="2391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7CD87A6-F272-F8C3-02FD-3CB9EAD7868B}"/>
                  </a:ext>
                </a:extLst>
              </p14:cNvPr>
              <p14:cNvContentPartPr/>
              <p14:nvPr/>
            </p14:nvContentPartPr>
            <p14:xfrm>
              <a:off x="4922945" y="1871363"/>
              <a:ext cx="1070280" cy="46699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7CD87A6-F272-F8C3-02FD-3CB9EAD7868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14305" y="1862723"/>
                <a:ext cx="1087920" cy="46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DA90840-80AC-5160-5312-4B28C5721B0D}"/>
                  </a:ext>
                </a:extLst>
              </p14:cNvPr>
              <p14:cNvContentPartPr/>
              <p14:nvPr/>
            </p14:nvContentPartPr>
            <p14:xfrm>
              <a:off x="5609465" y="125363"/>
              <a:ext cx="891360" cy="11696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DA90840-80AC-5160-5312-4B28C5721B0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00825" y="116363"/>
                <a:ext cx="909000" cy="118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27275C69-A7C8-B94B-463A-DE83387E0D51}"/>
              </a:ext>
            </a:extLst>
          </p:cNvPr>
          <p:cNvGrpSpPr/>
          <p:nvPr/>
        </p:nvGrpSpPr>
        <p:grpSpPr>
          <a:xfrm>
            <a:off x="4993865" y="1296083"/>
            <a:ext cx="2055240" cy="5527440"/>
            <a:chOff x="4993865" y="1296083"/>
            <a:chExt cx="2055240" cy="552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3B870FD-69C3-669E-84D2-182868BC7C49}"/>
                    </a:ext>
                  </a:extLst>
                </p14:cNvPr>
                <p14:cNvContentPartPr/>
                <p14:nvPr/>
              </p14:nvContentPartPr>
              <p14:xfrm>
                <a:off x="4993865" y="2771003"/>
                <a:ext cx="1281600" cy="4052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3B870FD-69C3-669E-84D2-182868BC7C4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84865" y="2762003"/>
                  <a:ext cx="1299240" cy="40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352512E-15ED-C614-D250-E49C6CD3E8E9}"/>
                    </a:ext>
                  </a:extLst>
                </p14:cNvPr>
                <p14:cNvContentPartPr/>
                <p14:nvPr/>
              </p14:nvContentPartPr>
              <p14:xfrm>
                <a:off x="5864345" y="1296083"/>
                <a:ext cx="482760" cy="1405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352512E-15ED-C614-D250-E49C6CD3E8E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855705" y="1287083"/>
                  <a:ext cx="500400" cy="14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3AB399B-CF2E-8CD4-F10D-F9C11186154D}"/>
                    </a:ext>
                  </a:extLst>
                </p14:cNvPr>
                <p14:cNvContentPartPr/>
                <p14:nvPr/>
              </p14:nvContentPartPr>
              <p14:xfrm>
                <a:off x="6132905" y="1305443"/>
                <a:ext cx="916200" cy="5490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3AB399B-CF2E-8CD4-F10D-F9C11186154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123905" y="1296443"/>
                  <a:ext cx="933840" cy="550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A7833AD-5B02-AB1D-6995-DED756FDF72D}"/>
                  </a:ext>
                </a:extLst>
              </p14:cNvPr>
              <p14:cNvContentPartPr/>
              <p14:nvPr/>
            </p14:nvContentPartPr>
            <p14:xfrm>
              <a:off x="6266465" y="1024283"/>
              <a:ext cx="1472760" cy="31575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A7833AD-5B02-AB1D-6995-DED756FDF72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257825" y="1015283"/>
                <a:ext cx="1490400" cy="317520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4F586F27-96EF-D357-5032-2653B9DBB302}"/>
              </a:ext>
            </a:extLst>
          </p:cNvPr>
          <p:cNvSpPr txBox="1"/>
          <p:nvPr/>
        </p:nvSpPr>
        <p:spPr>
          <a:xfrm>
            <a:off x="7837477" y="2806895"/>
            <a:ext cx="312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tira</a:t>
            </a:r>
            <a:r>
              <a:rPr lang="en-US" dirty="0"/>
              <a:t> 1 bus +  1 sensor </a:t>
            </a:r>
            <a:r>
              <a:rPr lang="en-US" dirty="0" err="1"/>
              <a:t>otro</a:t>
            </a:r>
            <a:r>
              <a:rPr lang="en-US" dirty="0"/>
              <a:t> bus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DDFB55-E512-1A3B-5D9B-0150B3D47DE8}"/>
              </a:ext>
            </a:extLst>
          </p:cNvPr>
          <p:cNvSpPr txBox="1"/>
          <p:nvPr/>
        </p:nvSpPr>
        <p:spPr>
          <a:xfrm>
            <a:off x="631190" y="2180455"/>
            <a:ext cx="396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tira</a:t>
            </a:r>
            <a:r>
              <a:rPr lang="en-US" dirty="0"/>
              <a:t>: 1 bus +  1 sensor </a:t>
            </a:r>
            <a:r>
              <a:rPr lang="en-US" dirty="0" err="1"/>
              <a:t>otro</a:t>
            </a:r>
            <a:r>
              <a:rPr lang="en-US" dirty="0"/>
              <a:t> bus (</a:t>
            </a:r>
            <a:r>
              <a:rPr lang="en-US" dirty="0" err="1"/>
              <a:t>pecho</a:t>
            </a:r>
            <a:r>
              <a:rPr lang="en-US" dirty="0"/>
              <a:t>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B12545F-DFE7-1D56-365C-98238434F65A}"/>
              </a:ext>
            </a:extLst>
          </p:cNvPr>
          <p:cNvSpPr txBox="1"/>
          <p:nvPr/>
        </p:nvSpPr>
        <p:spPr>
          <a:xfrm>
            <a:off x="863659" y="5614938"/>
            <a:ext cx="1289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tira</a:t>
            </a:r>
            <a:r>
              <a:rPr lang="en-US" dirty="0"/>
              <a:t>: 2 bus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E8C223-95A7-4D4D-89A7-58D97C0A280E}"/>
              </a:ext>
            </a:extLst>
          </p:cNvPr>
          <p:cNvSpPr txBox="1"/>
          <p:nvPr/>
        </p:nvSpPr>
        <p:spPr>
          <a:xfrm>
            <a:off x="7353954" y="5799604"/>
            <a:ext cx="463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tira</a:t>
            </a:r>
            <a:r>
              <a:rPr lang="en-US" dirty="0"/>
              <a:t>: 2 bus (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unido</a:t>
            </a:r>
            <a:r>
              <a:rPr lang="en-US" dirty="0"/>
              <a:t> </a:t>
            </a:r>
            <a:r>
              <a:rPr lang="en-US" dirty="0" err="1"/>
              <a:t>internamente</a:t>
            </a:r>
            <a:r>
              <a:rPr lang="en-US" dirty="0"/>
              <a:t> al </a:t>
            </a:r>
            <a:r>
              <a:rPr lang="en-US" dirty="0" err="1"/>
              <a:t>brazo</a:t>
            </a:r>
            <a:r>
              <a:rPr lang="en-US" dirty="0"/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CF33E0-EEB2-AA14-CCA8-6EEB07EC6458}"/>
              </a:ext>
            </a:extLst>
          </p:cNvPr>
          <p:cNvSpPr txBox="1"/>
          <p:nvPr/>
        </p:nvSpPr>
        <p:spPr>
          <a:xfrm>
            <a:off x="6721183" y="396288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sensor  (solo)</a:t>
            </a:r>
          </a:p>
        </p:txBody>
      </p:sp>
    </p:spTree>
    <p:extLst>
      <p:ext uri="{BB962C8B-B14F-4D97-AF65-F5344CB8AC3E}">
        <p14:creationId xmlns:p14="http://schemas.microsoft.com/office/powerpoint/2010/main" val="104000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Emmanuel David Correa morales</dc:creator>
  <cp:lastModifiedBy>Emmanuel David Correa morales</cp:lastModifiedBy>
  <cp:revision>2</cp:revision>
  <dcterms:created xsi:type="dcterms:W3CDTF">2022-05-03T12:50:00Z</dcterms:created>
  <dcterms:modified xsi:type="dcterms:W3CDTF">2022-05-09T21:06:41Z</dcterms:modified>
</cp:coreProperties>
</file>