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with Parameter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is lower case. Not VAR.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name should be representative of what it is.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case sensitivity.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variables. var year, month, day;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var year = 2018, month = 5, day =2;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examples of how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myVariable = 200;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myVariable = “Hello”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myVariable = ‘hello’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myVariable = true;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myVariable = false;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( parentheseses)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[ brackets ]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{ curly braces }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if(){}else{}  and nesting these.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= score + 10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+= 10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+= -= *= /=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a = 5;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b= “5”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if(a ==b){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alert(“They are not equal”);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 else {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alert(“They are equal”);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Fundamentals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Ternary Operator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125" y="849225"/>
            <a:ext cx="6201175" cy="109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88" y="1715925"/>
            <a:ext cx="3195612" cy="30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4266406"/>
            <a:ext cx="9143999" cy="1190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something until something happens.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important part is when to stop.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0" y="1152475"/>
            <a:ext cx="542566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1152463"/>
            <a:ext cx="85725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017725"/>
            <a:ext cx="7720328" cy="381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017725"/>
            <a:ext cx="7533653" cy="39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Mismatch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25" y="1071525"/>
            <a:ext cx="8595824" cy="35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Scope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8" y="1017725"/>
            <a:ext cx="6739241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00" y="934450"/>
            <a:ext cx="7682876" cy="39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252650" y="435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  container.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Basically we grab a piece of memory and keep something in it for use later.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create it, we name it and then we use it.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change it whenever we want.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	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 year;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customerEmail;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todaysDate;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x;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Made up of letters, </a:t>
            </a:r>
            <a:r>
              <a:rPr lang="en"/>
              <a:t>numbers</a:t>
            </a:r>
            <a:r>
              <a:rPr lang="en"/>
              <a:t>, </a:t>
            </a:r>
            <a:r>
              <a:rPr lang="en"/>
              <a:t>underscores</a:t>
            </a:r>
            <a:r>
              <a:rPr lang="en"/>
              <a:t> and dollar signs.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Describes type of data you intend.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Javascript is weakly typed.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JavaScript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(condition) {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parentheseses mark our condition;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curly braces mark out what we need to do.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in the parentheses always comes down to true or false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Code block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and Expressions	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Operator Precendence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result = 5 + 5 * 10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result = (5+5) * 10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Equality and Comparison Operators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== equality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=== strict equality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988" y="1017725"/>
            <a:ext cx="5676212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And / Or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1225"/>
            <a:ext cx="3688801" cy="199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9775" y="2735675"/>
            <a:ext cx="4702525" cy="18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Increment and Decrement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733449" cy="22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