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	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Net Pay function.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Watch bootstrap videos.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Personal Web Pages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