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Contributing via GIT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Cloning Repositories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Forking Repositories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