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Document Object Model (DOM) is an application programming interface (API) for HTML and XML documents. It defines the logical structure of documents and the way a document is accessed and manipulated.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is a standard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change all the HTML elements in the page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change all the HTML attributes in the page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change all the CSS styles in the page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remove existing HTML elements and attributes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add new HTML elements and attributes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react to all existing HTML events in the page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can create new HTML events in the page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HTML DOM is a standard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 and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programming interface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HTML. It defines: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HTML elements as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endParaRPr b="1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all HTML elements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methods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access all HTML elements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events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all HTML elements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other words:</a:t>
            </a:r>
            <a:r>
              <a:rPr b="1"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HTML DOM is a standard for how to get, change, add, or delete HTML elements.</a:t>
            </a:r>
            <a:endParaRPr b="1"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js/tryit.asp?filename=tryjs_dom_getelementbyid" TargetMode="External"/><Relationship Id="rId4" Type="http://schemas.openxmlformats.org/officeDocument/2006/relationships/hyperlink" Target="https://www.w3schools.com/js/tryit.asp?filename=tryjs_dom_getelementsbytagname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s/tryit.asp?filename=tryjs_dom_getelementsbytagname" TargetMode="External"/><Relationship Id="rId4" Type="http://schemas.openxmlformats.org/officeDocument/2006/relationships/hyperlink" Target="https://www.w3schools.com/js/tryit.asp?filename=tryjs_dom_getelementsbyclassnam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js/js_htmldom_elements.asp" TargetMode="External"/><Relationship Id="rId4" Type="http://schemas.openxmlformats.org/officeDocument/2006/relationships/hyperlink" Target="https://www.w3schools.com/js/js_htmldom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968575"/>
            <a:ext cx="6950180" cy="3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DOM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419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297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getElementById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most common way to access an HTML element is to use the id of the element.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innerHTML property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easiest way to get the content of an element is by using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innerHTML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property.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DOM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0" y="1112200"/>
            <a:ext cx="5339375" cy="345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</a:t>
            </a:r>
            <a:r>
              <a:rPr lang="en"/>
              <a:t>Elements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https://www.w3schools.com/js/tryit.asp?filename=tryjs_dom_getelementbyid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https://www.w3schools.com/js/tryit.asp?filename=tryjs_dom_getelementsbytagname2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https://www.w3schools.com/js/tryit.asp?filename=tryjs_dom_getelementsbytagname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https://www.w3schools.com/js/tryit.asp?filename=tryjs_dom_getelementsbyclassname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	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https://www.w3schools.com/js/js_htmldom_elements.asp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https://www.w3schools.com/js/js_htmldom.asp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