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7" r:id="rId11"/>
    <p:sldId id="268" r:id="rId12"/>
    <p:sldId id="269" r:id="rId13"/>
    <p:sldId id="266" r:id="rId14"/>
    <p:sldId id="263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33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6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42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99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8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5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10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285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4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4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70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9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2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36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8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1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3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Study Buddy: Smart Study Companion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Bridging AI and Education</a:t>
            </a:r>
          </a:p>
          <a:p>
            <a:r>
              <a:t>Developing an Interactive Study Assistant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54826-AD0B-DFEE-2736-AF8B25626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07" y="0"/>
            <a:ext cx="66393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7DAA34-A27D-5DD1-BF7D-6E59C2DA1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24" y="0"/>
            <a:ext cx="6218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9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7960A2-3892-EABE-5167-A604C20E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630" y="0"/>
            <a:ext cx="6250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3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D8035E-2F8E-09E7-6BF9-A71A99D53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76" y="0"/>
            <a:ext cx="6226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Study Buddy aims to revolutionize education by providing a smart and adaptive learning assistant.</a:t>
            </a:r>
          </a:p>
          <a:p>
            <a:r>
              <a:rPr dirty="0"/>
              <a:t>By leveraging AI, students will experience a more engaging and efficient study process.</a:t>
            </a:r>
          </a:p>
          <a:p>
            <a:r>
              <a:rPr dirty="0"/>
              <a:t>Future developments will focus on improving accessibility and customization</a:t>
            </a:r>
            <a:r>
              <a:rPr lang="en-US" dirty="0"/>
              <a:t> towards </a:t>
            </a:r>
            <a:r>
              <a:rPr lang="en-US"/>
              <a:t>the students needs</a:t>
            </a:r>
            <a:r>
              <a:t>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6081" y="487868"/>
            <a:ext cx="2799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High Fidelity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1499343"/>
            <a:ext cx="7821639" cy="439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7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111229"/>
            <a:ext cx="7444190" cy="416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1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48" y="1228793"/>
            <a:ext cx="7340104" cy="41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08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48" y="1276373"/>
            <a:ext cx="7340104" cy="41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80" y="1355402"/>
            <a:ext cx="7340104" cy="41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5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is transforming education by providing personalized learning experiences.</a:t>
            </a:r>
          </a:p>
          <a:p>
            <a:r>
              <a:t>Many students struggle with complex topics, leading to decreased retention.</a:t>
            </a:r>
          </a:p>
          <a:p>
            <a:r>
              <a:t>The Study Buddy aims to simplify learning, provide reminders, quizzes, and track progress.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AI-powered learning tools enhance engagement and academic performance.</a:t>
            </a:r>
          </a:p>
          <a:p>
            <a:r>
              <a:t>Studies show that intelligent tutoring systems provide personalized recommendations.</a:t>
            </a:r>
          </a:p>
          <a:p>
            <a:r>
              <a:t>Despite accessibility concerns, AI-driven education is becoming more inclusive.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Help students who struggle with traditional learning techniques.</a:t>
            </a:r>
          </a:p>
          <a:p>
            <a:r>
              <a:t>- Create a personalized learning experience through adaptive quizzes.</a:t>
            </a:r>
          </a:p>
          <a:p>
            <a:r>
              <a:t>- Enhance engagement and knowledge retention using user feedback.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fast-paced academic system can lead to information overload.</a:t>
            </a:r>
          </a:p>
          <a:p>
            <a:r>
              <a:t>- Traditional study methods are not suitable for all students.</a:t>
            </a:r>
          </a:p>
          <a:p>
            <a:r>
              <a:t>- Many e-learning platforms lack personalized study plans, affecting retention.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AI-powered Study Buddy will:</a:t>
            </a:r>
          </a:p>
          <a:p>
            <a:r>
              <a:t>- Simplify complex subjects.</a:t>
            </a:r>
          </a:p>
          <a:p>
            <a:r>
              <a:t>- Provide reminders and quizzes.</a:t>
            </a:r>
          </a:p>
          <a:p>
            <a:r>
              <a:t>- Adapt study plans based on student progress.</a:t>
            </a:r>
          </a:p>
          <a:p>
            <a:r>
              <a:t>- Use HCI principles for an intuitive learning experience.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AI-driven chatbot for answering queries.</a:t>
            </a:r>
          </a:p>
          <a:p>
            <a:r>
              <a:rPr dirty="0"/>
              <a:t>- Progress tracking and adaptive learning techniques.</a:t>
            </a:r>
          </a:p>
          <a:p>
            <a:r>
              <a:rPr dirty="0"/>
              <a:t>- Interactive quizzes and study reminders.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156706-72A3-1251-F373-39914CFA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04" y="0"/>
            <a:ext cx="6623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7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2C7C0-B4D5-CF71-EC4A-D3B0FD4D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24" y="0"/>
            <a:ext cx="6218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44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265</Words>
  <Application>Microsoft Office PowerPoint</Application>
  <PresentationFormat>On-screen Show (4:3)</PresentationFormat>
  <Paragraphs>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Organic</vt:lpstr>
      <vt:lpstr>Study Buddy: Smart Study Companion</vt:lpstr>
      <vt:lpstr>Introduction</vt:lpstr>
      <vt:lpstr>Background of the Study</vt:lpstr>
      <vt:lpstr>Objectives</vt:lpstr>
      <vt:lpstr>Problem Statement</vt:lpstr>
      <vt:lpstr>Proposed Solution</vt:lpstr>
      <vt:lpstr>System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Buddy: Smart Study Companion</dc:title>
  <dc:subject/>
  <dc:creator/>
  <cp:keywords/>
  <dc:description>generated using python-pptx</dc:description>
  <cp:lastModifiedBy>HCDC-</cp:lastModifiedBy>
  <cp:revision>3</cp:revision>
  <dcterms:created xsi:type="dcterms:W3CDTF">2013-01-27T09:14:16Z</dcterms:created>
  <dcterms:modified xsi:type="dcterms:W3CDTF">2025-05-14T01:35:39Z</dcterms:modified>
  <cp:category/>
</cp:coreProperties>
</file>