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sldIdLst>
    <p:sldId id="256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92F11-59A2-039F-DFA5-DD85036438AC}" v="2" dt="2024-01-21T16:10:47.107"/>
    <p1510:client id="{CFD9F127-17AD-49DA-ADF4-207DE4495176}" v="1175" dt="2024-01-21T16:30:41.280"/>
    <p1510:client id="{E479EA92-F72E-9079-1F27-7FFB13E291FC}" v="2" dt="2024-01-21T16:21:09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宏達" userId="fb861fb3-fd69-4b5a-8341-7dc6ceb4a2b9" providerId="ADAL" clId="{CFD9F127-17AD-49DA-ADF4-207DE4495176}"/>
    <pc:docChg chg="undo custSel addSld delSld modSld sldOrd addMainMaster delMainMaster">
      <pc:chgData name="賴宏達" userId="fb861fb3-fd69-4b5a-8341-7dc6ceb4a2b9" providerId="ADAL" clId="{CFD9F127-17AD-49DA-ADF4-207DE4495176}" dt="2024-01-22T12:27:24.833" v="2698" actId="20577"/>
      <pc:docMkLst>
        <pc:docMk/>
      </pc:docMkLst>
      <pc:sldChg chg="addSp delSp modSp mod setBg modClrScheme chgLayout">
        <pc:chgData name="賴宏達" userId="fb861fb3-fd69-4b5a-8341-7dc6ceb4a2b9" providerId="ADAL" clId="{CFD9F127-17AD-49DA-ADF4-207DE4495176}" dt="2024-01-22T12:24:06.073" v="2686" actId="20577"/>
        <pc:sldMkLst>
          <pc:docMk/>
          <pc:sldMk cId="342649559" sldId="256"/>
        </pc:sldMkLst>
        <pc:spChg chg="del mod">
          <ac:chgData name="賴宏達" userId="fb861fb3-fd69-4b5a-8341-7dc6ceb4a2b9" providerId="ADAL" clId="{CFD9F127-17AD-49DA-ADF4-207DE4495176}" dt="2024-01-21T15:33:08.967" v="9" actId="478"/>
          <ac:spMkLst>
            <pc:docMk/>
            <pc:sldMk cId="342649559" sldId="256"/>
            <ac:spMk id="2" creationId="{BF2C54E6-7365-9539-F167-40E7B07A691E}"/>
          </ac:spMkLst>
        </pc:spChg>
        <pc:spChg chg="mod">
          <ac:chgData name="賴宏達" userId="fb861fb3-fd69-4b5a-8341-7dc6ceb4a2b9" providerId="ADAL" clId="{CFD9F127-17AD-49DA-ADF4-207DE4495176}" dt="2024-01-22T12:24:06.073" v="2686" actId="20577"/>
          <ac:spMkLst>
            <pc:docMk/>
            <pc:sldMk cId="342649559" sldId="256"/>
            <ac:spMk id="3" creationId="{079E8F0F-D405-A863-2409-EB544F62BC39}"/>
          </ac:spMkLst>
        </pc:spChg>
        <pc:spChg chg="add del">
          <ac:chgData name="賴宏達" userId="fb861fb3-fd69-4b5a-8341-7dc6ceb4a2b9" providerId="ADAL" clId="{CFD9F127-17AD-49DA-ADF4-207DE4495176}" dt="2024-01-21T15:31:13.258" v="1" actId="26606"/>
          <ac:spMkLst>
            <pc:docMk/>
            <pc:sldMk cId="342649559" sldId="256"/>
            <ac:spMk id="9" creationId="{7DA3C418-758E-4180-A5D0-8655D6804587}"/>
          </ac:spMkLst>
        </pc:spChg>
        <pc:spChg chg="add del">
          <ac:chgData name="賴宏達" userId="fb861fb3-fd69-4b5a-8341-7dc6ceb4a2b9" providerId="ADAL" clId="{CFD9F127-17AD-49DA-ADF4-207DE4495176}" dt="2024-01-21T15:31:13.258" v="1" actId="26606"/>
          <ac:spMkLst>
            <pc:docMk/>
            <pc:sldMk cId="342649559" sldId="256"/>
            <ac:spMk id="11" creationId="{28C8EF06-5EC3-4883-AFAF-D74FF46550FB}"/>
          </ac:spMkLst>
        </pc:spChg>
        <pc:spChg chg="add">
          <ac:chgData name="賴宏達" userId="fb861fb3-fd69-4b5a-8341-7dc6ceb4a2b9" providerId="ADAL" clId="{CFD9F127-17AD-49DA-ADF4-207DE4495176}" dt="2024-01-21T15:32:49.338" v="8" actId="26606"/>
          <ac:spMkLst>
            <pc:docMk/>
            <pc:sldMk cId="342649559" sldId="256"/>
            <ac:spMk id="12" creationId="{E3BF711F-F9A0-4EA4-B156-A79E9F362447}"/>
          </ac:spMkLst>
        </pc:spChg>
        <pc:spChg chg="add del mod">
          <ac:chgData name="賴宏達" userId="fb861fb3-fd69-4b5a-8341-7dc6ceb4a2b9" providerId="ADAL" clId="{CFD9F127-17AD-49DA-ADF4-207DE4495176}" dt="2024-01-21T15:47:01.399" v="864"/>
          <ac:spMkLst>
            <pc:docMk/>
            <pc:sldMk cId="342649559" sldId="256"/>
            <ac:spMk id="13" creationId="{F4F8EA43-4FF5-67C4-48E4-0312BCB87CCB}"/>
          </ac:spMkLst>
        </pc:spChg>
        <pc:spChg chg="add mod">
          <ac:chgData name="賴宏達" userId="fb861fb3-fd69-4b5a-8341-7dc6ceb4a2b9" providerId="ADAL" clId="{CFD9F127-17AD-49DA-ADF4-207DE4495176}" dt="2024-01-21T15:47:53.941" v="905" actId="1076"/>
          <ac:spMkLst>
            <pc:docMk/>
            <pc:sldMk cId="342649559" sldId="256"/>
            <ac:spMk id="17" creationId="{236DC4E0-8627-805D-B65B-F7DA371E8FC9}"/>
          </ac:spMkLst>
        </pc:spChg>
        <pc:spChg chg="add">
          <ac:chgData name="賴宏達" userId="fb861fb3-fd69-4b5a-8341-7dc6ceb4a2b9" providerId="ADAL" clId="{CFD9F127-17AD-49DA-ADF4-207DE4495176}" dt="2024-01-21T15:32:49.338" v="8" actId="26606"/>
          <ac:spMkLst>
            <pc:docMk/>
            <pc:sldMk cId="342649559" sldId="256"/>
            <ac:spMk id="18" creationId="{8ED94938-268E-4C0A-A08A-B3980C78BAEB}"/>
          </ac:spMkLst>
        </pc:spChg>
        <pc:spChg chg="add mod">
          <ac:chgData name="賴宏達" userId="fb861fb3-fd69-4b5a-8341-7dc6ceb4a2b9" providerId="ADAL" clId="{CFD9F127-17AD-49DA-ADF4-207DE4495176}" dt="2024-01-21T15:49:01.745" v="1008" actId="1076"/>
          <ac:spMkLst>
            <pc:docMk/>
            <pc:sldMk cId="342649559" sldId="256"/>
            <ac:spMk id="21" creationId="{86ADB0C2-F150-9E8E-93D3-A6CC8679D580}"/>
          </ac:spMkLst>
        </pc:spChg>
        <pc:spChg chg="add mod">
          <ac:chgData name="賴宏達" userId="fb861fb3-fd69-4b5a-8341-7dc6ceb4a2b9" providerId="ADAL" clId="{CFD9F127-17AD-49DA-ADF4-207DE4495176}" dt="2024-01-21T15:48:49.471" v="977" actId="20577"/>
          <ac:spMkLst>
            <pc:docMk/>
            <pc:sldMk cId="342649559" sldId="256"/>
            <ac:spMk id="22" creationId="{C7FF5030-0C97-605B-D166-7956F5016BE4}"/>
          </ac:spMkLst>
        </pc:spChg>
        <pc:grpChg chg="add">
          <ac:chgData name="賴宏達" userId="fb861fb3-fd69-4b5a-8341-7dc6ceb4a2b9" providerId="ADAL" clId="{CFD9F127-17AD-49DA-ADF4-207DE4495176}" dt="2024-01-21T15:32:49.338" v="8" actId="26606"/>
          <ac:grpSpMkLst>
            <pc:docMk/>
            <pc:sldMk cId="342649559" sldId="256"/>
            <ac:grpSpMk id="14" creationId="{B83D307E-DF68-43F8-97CE-0AAE950A7129}"/>
          </ac:grpSpMkLst>
        </pc:grpChg>
        <pc:picChg chg="add del">
          <ac:chgData name="賴宏達" userId="fb861fb3-fd69-4b5a-8341-7dc6ceb4a2b9" providerId="ADAL" clId="{CFD9F127-17AD-49DA-ADF4-207DE4495176}" dt="2024-01-21T15:31:13.258" v="1" actId="26606"/>
          <ac:picMkLst>
            <pc:docMk/>
            <pc:sldMk cId="342649559" sldId="256"/>
            <ac:picMk id="4" creationId="{D4CB1C39-0731-02BA-08F5-86CBEE3E7803}"/>
          </ac:picMkLst>
        </pc:picChg>
        <pc:picChg chg="add mod ord">
          <ac:chgData name="賴宏達" userId="fb861fb3-fd69-4b5a-8341-7dc6ceb4a2b9" providerId="ADAL" clId="{CFD9F127-17AD-49DA-ADF4-207DE4495176}" dt="2024-01-21T15:47:00.065" v="862" actId="14100"/>
          <ac:picMkLst>
            <pc:docMk/>
            <pc:sldMk cId="342649559" sldId="256"/>
            <ac:picMk id="5" creationId="{86717CDC-C1C1-B060-1AE1-90A0AEEA6D18}"/>
          </ac:picMkLst>
        </pc:picChg>
        <pc:picChg chg="add del mod">
          <ac:chgData name="賴宏達" userId="fb861fb3-fd69-4b5a-8341-7dc6ceb4a2b9" providerId="ADAL" clId="{CFD9F127-17AD-49DA-ADF4-207DE4495176}" dt="2024-01-21T15:35:37.023" v="180" actId="478"/>
          <ac:picMkLst>
            <pc:docMk/>
            <pc:sldMk cId="342649559" sldId="256"/>
            <ac:picMk id="6" creationId="{F184E4D1-30F4-B792-D3E4-60D7768DE4FD}"/>
          </ac:picMkLst>
        </pc:picChg>
        <pc:picChg chg="add del mod">
          <ac:chgData name="賴宏達" userId="fb861fb3-fd69-4b5a-8341-7dc6ceb4a2b9" providerId="ADAL" clId="{CFD9F127-17AD-49DA-ADF4-207DE4495176}" dt="2024-01-21T15:37:50.822" v="200" actId="478"/>
          <ac:picMkLst>
            <pc:docMk/>
            <pc:sldMk cId="342649559" sldId="256"/>
            <ac:picMk id="7" creationId="{546F25D6-7327-4772-7EB4-9FD360E15E7F}"/>
          </ac:picMkLst>
        </pc:picChg>
        <pc:picChg chg="add mod">
          <ac:chgData name="賴宏達" userId="fb861fb3-fd69-4b5a-8341-7dc6ceb4a2b9" providerId="ADAL" clId="{CFD9F127-17AD-49DA-ADF4-207DE4495176}" dt="2024-01-21T15:46:36.614" v="824" actId="14100"/>
          <ac:picMkLst>
            <pc:docMk/>
            <pc:sldMk cId="342649559" sldId="256"/>
            <ac:picMk id="8" creationId="{64D3D9DF-15A4-6AA3-31D1-9DD5CBF7E92D}"/>
          </ac:picMkLst>
        </pc:picChg>
        <pc:picChg chg="add mod">
          <ac:chgData name="賴宏達" userId="fb861fb3-fd69-4b5a-8341-7dc6ceb4a2b9" providerId="ADAL" clId="{CFD9F127-17AD-49DA-ADF4-207DE4495176}" dt="2024-01-21T15:38:12.824" v="204" actId="1076"/>
          <ac:picMkLst>
            <pc:docMk/>
            <pc:sldMk cId="342649559" sldId="256"/>
            <ac:picMk id="10" creationId="{E62E8987-C721-6D25-C487-052E7836F951}"/>
          </ac:picMkLst>
        </pc:picChg>
        <pc:picChg chg="add del mod">
          <ac:chgData name="賴宏達" userId="fb861fb3-fd69-4b5a-8341-7dc6ceb4a2b9" providerId="ADAL" clId="{CFD9F127-17AD-49DA-ADF4-207DE4495176}" dt="2024-01-21T15:47:59.485" v="908" actId="478"/>
          <ac:picMkLst>
            <pc:docMk/>
            <pc:sldMk cId="342649559" sldId="256"/>
            <ac:picMk id="19" creationId="{267FD00A-455C-4B79-FA27-806F0012D546}"/>
          </ac:picMkLst>
        </pc:picChg>
        <pc:picChg chg="add del mod">
          <ac:chgData name="賴宏達" userId="fb861fb3-fd69-4b5a-8341-7dc6ceb4a2b9" providerId="ADAL" clId="{CFD9F127-17AD-49DA-ADF4-207DE4495176}" dt="2024-01-21T15:48:03.112" v="910" actId="478"/>
          <ac:picMkLst>
            <pc:docMk/>
            <pc:sldMk cId="342649559" sldId="256"/>
            <ac:picMk id="20" creationId="{35D9829D-3F99-6A7E-5EAB-0F3A28296662}"/>
          </ac:picMkLst>
        </pc:picChg>
      </pc:sldChg>
      <pc:sldChg chg="delSp new del mod">
        <pc:chgData name="賴宏達" userId="fb861fb3-fd69-4b5a-8341-7dc6ceb4a2b9" providerId="ADAL" clId="{CFD9F127-17AD-49DA-ADF4-207DE4495176}" dt="2024-01-21T15:50:23.172" v="1125" actId="47"/>
        <pc:sldMkLst>
          <pc:docMk/>
          <pc:sldMk cId="1567156711" sldId="257"/>
        </pc:sldMkLst>
        <pc:spChg chg="del">
          <ac:chgData name="賴宏達" userId="fb861fb3-fd69-4b5a-8341-7dc6ceb4a2b9" providerId="ADAL" clId="{CFD9F127-17AD-49DA-ADF4-207DE4495176}" dt="2024-01-21T15:50:18.908" v="1122" actId="478"/>
          <ac:spMkLst>
            <pc:docMk/>
            <pc:sldMk cId="1567156711" sldId="257"/>
            <ac:spMk id="2" creationId="{1CB6C76A-A7BF-F5A7-9523-CB7A0D83B5E7}"/>
          </ac:spMkLst>
        </pc:spChg>
        <pc:spChg chg="del">
          <ac:chgData name="賴宏達" userId="fb861fb3-fd69-4b5a-8341-7dc6ceb4a2b9" providerId="ADAL" clId="{CFD9F127-17AD-49DA-ADF4-207DE4495176}" dt="2024-01-21T15:50:17.532" v="1121" actId="478"/>
          <ac:spMkLst>
            <pc:docMk/>
            <pc:sldMk cId="1567156711" sldId="257"/>
            <ac:spMk id="3" creationId="{2EA51F0E-C63A-7355-9822-47A980AD7709}"/>
          </ac:spMkLst>
        </pc:spChg>
      </pc:sldChg>
      <pc:sldChg chg="addSp delSp modSp add mod setBg delDesignElem">
        <pc:chgData name="賴宏達" userId="fb861fb3-fd69-4b5a-8341-7dc6ceb4a2b9" providerId="ADAL" clId="{CFD9F127-17AD-49DA-ADF4-207DE4495176}" dt="2024-01-22T12:27:24.833" v="2698" actId="20577"/>
        <pc:sldMkLst>
          <pc:docMk/>
          <pc:sldMk cId="2940992567" sldId="258"/>
        </pc:sldMkLst>
        <pc:spChg chg="mod">
          <ac:chgData name="賴宏達" userId="fb861fb3-fd69-4b5a-8341-7dc6ceb4a2b9" providerId="ADAL" clId="{CFD9F127-17AD-49DA-ADF4-207DE4495176}" dt="2024-01-22T12:27:24.833" v="2698" actId="20577"/>
          <ac:spMkLst>
            <pc:docMk/>
            <pc:sldMk cId="2940992567" sldId="258"/>
            <ac:spMk id="3" creationId="{079E8F0F-D405-A863-2409-EB544F62BC39}"/>
          </ac:spMkLst>
        </pc:spChg>
        <pc:spChg chg="add del mod ord">
          <ac:chgData name="賴宏達" userId="fb861fb3-fd69-4b5a-8341-7dc6ceb4a2b9" providerId="ADAL" clId="{CFD9F127-17AD-49DA-ADF4-207DE4495176}" dt="2024-01-22T07:04:01.774" v="2608" actId="20577"/>
          <ac:spMkLst>
            <pc:docMk/>
            <pc:sldMk cId="2940992567" sldId="258"/>
            <ac:spMk id="7" creationId="{A05730DE-BC8F-CF3F-7A60-FB6B9B56B0D3}"/>
          </ac:spMkLst>
        </pc:spChg>
        <pc:spChg chg="add mod">
          <ac:chgData name="賴宏達" userId="fb861fb3-fd69-4b5a-8341-7dc6ceb4a2b9" providerId="ADAL" clId="{CFD9F127-17AD-49DA-ADF4-207DE4495176}" dt="2024-01-21T15:58:14.040" v="1222" actId="1076"/>
          <ac:spMkLst>
            <pc:docMk/>
            <pc:sldMk cId="2940992567" sldId="258"/>
            <ac:spMk id="9" creationId="{A722D1D3-02A7-ABAA-B449-E2AA5C0D8ED8}"/>
          </ac:spMkLst>
        </pc:spChg>
        <pc:spChg chg="del">
          <ac:chgData name="賴宏達" userId="fb861fb3-fd69-4b5a-8341-7dc6ceb4a2b9" providerId="ADAL" clId="{CFD9F127-17AD-49DA-ADF4-207DE4495176}" dt="2024-01-21T15:50:22.228" v="1124"/>
          <ac:spMkLst>
            <pc:docMk/>
            <pc:sldMk cId="2940992567" sldId="258"/>
            <ac:spMk id="12" creationId="{E3BF711F-F9A0-4EA4-B156-A79E9F362447}"/>
          </ac:spMkLst>
        </pc:spChg>
        <pc:spChg chg="del mod">
          <ac:chgData name="賴宏達" userId="fb861fb3-fd69-4b5a-8341-7dc6ceb4a2b9" providerId="ADAL" clId="{CFD9F127-17AD-49DA-ADF4-207DE4495176}" dt="2024-01-21T15:50:30.367" v="1130" actId="478"/>
          <ac:spMkLst>
            <pc:docMk/>
            <pc:sldMk cId="2940992567" sldId="258"/>
            <ac:spMk id="17" creationId="{236DC4E0-8627-805D-B65B-F7DA371E8FC9}"/>
          </ac:spMkLst>
        </pc:spChg>
        <pc:spChg chg="del">
          <ac:chgData name="賴宏達" userId="fb861fb3-fd69-4b5a-8341-7dc6ceb4a2b9" providerId="ADAL" clId="{CFD9F127-17AD-49DA-ADF4-207DE4495176}" dt="2024-01-21T15:50:22.228" v="1124"/>
          <ac:spMkLst>
            <pc:docMk/>
            <pc:sldMk cId="2940992567" sldId="258"/>
            <ac:spMk id="18" creationId="{8ED94938-268E-4C0A-A08A-B3980C78BAEB}"/>
          </ac:spMkLst>
        </pc:spChg>
        <pc:spChg chg="mod">
          <ac:chgData name="賴宏達" userId="fb861fb3-fd69-4b5a-8341-7dc6ceb4a2b9" providerId="ADAL" clId="{CFD9F127-17AD-49DA-ADF4-207DE4495176}" dt="2024-01-21T15:55:19.696" v="1178" actId="1076"/>
          <ac:spMkLst>
            <pc:docMk/>
            <pc:sldMk cId="2940992567" sldId="258"/>
            <ac:spMk id="21" creationId="{86ADB0C2-F150-9E8E-93D3-A6CC8679D580}"/>
          </ac:spMkLst>
        </pc:spChg>
        <pc:spChg chg="del">
          <ac:chgData name="賴宏達" userId="fb861fb3-fd69-4b5a-8341-7dc6ceb4a2b9" providerId="ADAL" clId="{CFD9F127-17AD-49DA-ADF4-207DE4495176}" dt="2024-01-21T15:50:28.710" v="1128" actId="478"/>
          <ac:spMkLst>
            <pc:docMk/>
            <pc:sldMk cId="2940992567" sldId="258"/>
            <ac:spMk id="22" creationId="{C7FF5030-0C97-605B-D166-7956F5016BE4}"/>
          </ac:spMkLst>
        </pc:spChg>
        <pc:grpChg chg="del">
          <ac:chgData name="賴宏達" userId="fb861fb3-fd69-4b5a-8341-7dc6ceb4a2b9" providerId="ADAL" clId="{CFD9F127-17AD-49DA-ADF4-207DE4495176}" dt="2024-01-21T15:50:22.228" v="1124"/>
          <ac:grpSpMkLst>
            <pc:docMk/>
            <pc:sldMk cId="2940992567" sldId="258"/>
            <ac:grpSpMk id="14" creationId="{B83D307E-DF68-43F8-97CE-0AAE950A7129}"/>
          </ac:grpSpMkLst>
        </pc:grpChg>
        <pc:picChg chg="add mod ord">
          <ac:chgData name="賴宏達" userId="fb861fb3-fd69-4b5a-8341-7dc6ceb4a2b9" providerId="ADAL" clId="{CFD9F127-17AD-49DA-ADF4-207DE4495176}" dt="2024-01-21T15:58:07.678" v="1219" actId="1076"/>
          <ac:picMkLst>
            <pc:docMk/>
            <pc:sldMk cId="2940992567" sldId="258"/>
            <ac:picMk id="2" creationId="{FD8267B5-8381-DCB9-1DAB-7776D086F603}"/>
          </ac:picMkLst>
        </pc:picChg>
        <pc:picChg chg="del">
          <ac:chgData name="賴宏達" userId="fb861fb3-fd69-4b5a-8341-7dc6ceb4a2b9" providerId="ADAL" clId="{CFD9F127-17AD-49DA-ADF4-207DE4495176}" dt="2024-01-21T15:50:25.625" v="1126" actId="478"/>
          <ac:picMkLst>
            <pc:docMk/>
            <pc:sldMk cId="2940992567" sldId="258"/>
            <ac:picMk id="5" creationId="{86717CDC-C1C1-B060-1AE1-90A0AEEA6D18}"/>
          </ac:picMkLst>
        </pc:picChg>
        <pc:picChg chg="add mod ord">
          <ac:chgData name="賴宏達" userId="fb861fb3-fd69-4b5a-8341-7dc6ceb4a2b9" providerId="ADAL" clId="{CFD9F127-17AD-49DA-ADF4-207DE4495176}" dt="2024-01-21T15:55:22.630" v="1179" actId="1076"/>
          <ac:picMkLst>
            <pc:docMk/>
            <pc:sldMk cId="2940992567" sldId="258"/>
            <ac:picMk id="6" creationId="{33C58319-22C0-AF79-AC1F-9C02DC9A0F64}"/>
          </ac:picMkLst>
        </pc:picChg>
        <pc:picChg chg="del">
          <ac:chgData name="賴宏達" userId="fb861fb3-fd69-4b5a-8341-7dc6ceb4a2b9" providerId="ADAL" clId="{CFD9F127-17AD-49DA-ADF4-207DE4495176}" dt="2024-01-21T15:50:25.625" v="1126" actId="478"/>
          <ac:picMkLst>
            <pc:docMk/>
            <pc:sldMk cId="2940992567" sldId="258"/>
            <ac:picMk id="8" creationId="{64D3D9DF-15A4-6AA3-31D1-9DD5CBF7E92D}"/>
          </ac:picMkLst>
        </pc:picChg>
        <pc:picChg chg="del">
          <ac:chgData name="賴宏達" userId="fb861fb3-fd69-4b5a-8341-7dc6ceb4a2b9" providerId="ADAL" clId="{CFD9F127-17AD-49DA-ADF4-207DE4495176}" dt="2024-01-21T15:50:26.317" v="1127" actId="478"/>
          <ac:picMkLst>
            <pc:docMk/>
            <pc:sldMk cId="2940992567" sldId="258"/>
            <ac:picMk id="10" creationId="{E62E8987-C721-6D25-C487-052E7836F951}"/>
          </ac:picMkLst>
        </pc:picChg>
        <pc:picChg chg="add">
          <ac:chgData name="賴宏達" userId="fb861fb3-fd69-4b5a-8341-7dc6ceb4a2b9" providerId="ADAL" clId="{CFD9F127-17AD-49DA-ADF4-207DE4495176}" dt="2024-01-21T16:22:15.119" v="1819"/>
          <ac:picMkLst>
            <pc:docMk/>
            <pc:sldMk cId="2940992567" sldId="258"/>
            <ac:picMk id="1026" creationId="{3F344931-B0AD-BB84-C84A-BB4C5835C30C}"/>
          </ac:picMkLst>
        </pc:picChg>
        <pc:picChg chg="add">
          <ac:chgData name="賴宏達" userId="fb861fb3-fd69-4b5a-8341-7dc6ceb4a2b9" providerId="ADAL" clId="{CFD9F127-17AD-49DA-ADF4-207DE4495176}" dt="2024-01-21T16:22:17.826" v="1822"/>
          <ac:picMkLst>
            <pc:docMk/>
            <pc:sldMk cId="2940992567" sldId="258"/>
            <ac:picMk id="1028" creationId="{9869637E-28D0-D67C-90FA-23A71F250880}"/>
          </ac:picMkLst>
        </pc:picChg>
      </pc:sldChg>
      <pc:sldChg chg="new del">
        <pc:chgData name="賴宏達" userId="fb861fb3-fd69-4b5a-8341-7dc6ceb4a2b9" providerId="ADAL" clId="{CFD9F127-17AD-49DA-ADF4-207DE4495176}" dt="2024-01-21T15:55:54.497" v="1181" actId="47"/>
        <pc:sldMkLst>
          <pc:docMk/>
          <pc:sldMk cId="3264716502" sldId="259"/>
        </pc:sldMkLst>
      </pc:sldChg>
      <pc:sldChg chg="delSp modSp add mod">
        <pc:chgData name="賴宏達" userId="fb861fb3-fd69-4b5a-8341-7dc6ceb4a2b9" providerId="ADAL" clId="{CFD9F127-17AD-49DA-ADF4-207DE4495176}" dt="2024-01-21T15:56:09.681" v="1207" actId="20577"/>
        <pc:sldMkLst>
          <pc:docMk/>
          <pc:sldMk cId="3584980497" sldId="259"/>
        </pc:sldMkLst>
        <pc:spChg chg="mod">
          <ac:chgData name="賴宏達" userId="fb861fb3-fd69-4b5a-8341-7dc6ceb4a2b9" providerId="ADAL" clId="{CFD9F127-17AD-49DA-ADF4-207DE4495176}" dt="2024-01-21T15:56:09.681" v="1207" actId="20577"/>
          <ac:spMkLst>
            <pc:docMk/>
            <pc:sldMk cId="3584980497" sldId="259"/>
            <ac:spMk id="3" creationId="{079E8F0F-D405-A863-2409-EB544F62BC39}"/>
          </ac:spMkLst>
        </pc:spChg>
        <pc:picChg chg="del">
          <ac:chgData name="賴宏達" userId="fb861fb3-fd69-4b5a-8341-7dc6ceb4a2b9" providerId="ADAL" clId="{CFD9F127-17AD-49DA-ADF4-207DE4495176}" dt="2024-01-21T15:55:57.044" v="1183" actId="478"/>
          <ac:picMkLst>
            <pc:docMk/>
            <pc:sldMk cId="3584980497" sldId="259"/>
            <ac:picMk id="2" creationId="{FD8267B5-8381-DCB9-1DAB-7776D086F603}"/>
          </ac:picMkLst>
        </pc:picChg>
        <pc:picChg chg="del">
          <ac:chgData name="賴宏達" userId="fb861fb3-fd69-4b5a-8341-7dc6ceb4a2b9" providerId="ADAL" clId="{CFD9F127-17AD-49DA-ADF4-207DE4495176}" dt="2024-01-21T15:55:57.703" v="1184" actId="478"/>
          <ac:picMkLst>
            <pc:docMk/>
            <pc:sldMk cId="3584980497" sldId="259"/>
            <ac:picMk id="6" creationId="{33C58319-22C0-AF79-AC1F-9C02DC9A0F64}"/>
          </ac:picMkLst>
        </pc:picChg>
      </pc:sldChg>
      <pc:sldChg chg="addSp delSp modSp new del mod ord modAnim">
        <pc:chgData name="賴宏達" userId="fb861fb3-fd69-4b5a-8341-7dc6ceb4a2b9" providerId="ADAL" clId="{CFD9F127-17AD-49DA-ADF4-207DE4495176}" dt="2024-01-21T16:39:49.758" v="2579" actId="2696"/>
        <pc:sldMkLst>
          <pc:docMk/>
          <pc:sldMk cId="3274281246" sldId="260"/>
        </pc:sldMkLst>
        <pc:spChg chg="del">
          <ac:chgData name="賴宏達" userId="fb861fb3-fd69-4b5a-8341-7dc6ceb4a2b9" providerId="ADAL" clId="{CFD9F127-17AD-49DA-ADF4-207DE4495176}" dt="2024-01-21T16:02:13.303" v="1239" actId="478"/>
          <ac:spMkLst>
            <pc:docMk/>
            <pc:sldMk cId="3274281246" sldId="260"/>
            <ac:spMk id="2" creationId="{CAB4EE25-8AC1-21F8-2E63-AB023F1A5850}"/>
          </ac:spMkLst>
        </pc:spChg>
        <pc:spChg chg="del">
          <ac:chgData name="賴宏達" userId="fb861fb3-fd69-4b5a-8341-7dc6ceb4a2b9" providerId="ADAL" clId="{CFD9F127-17AD-49DA-ADF4-207DE4495176}" dt="2024-01-21T16:02:15.627" v="1240" actId="478"/>
          <ac:spMkLst>
            <pc:docMk/>
            <pc:sldMk cId="3274281246" sldId="260"/>
            <ac:spMk id="3" creationId="{9D5AA3B0-FC0C-3EB6-1B7E-6E8B0DBD9004}"/>
          </ac:spMkLst>
        </pc:spChg>
        <pc:spChg chg="add del mod">
          <ac:chgData name="賴宏達" userId="fb861fb3-fd69-4b5a-8341-7dc6ceb4a2b9" providerId="ADAL" clId="{CFD9F127-17AD-49DA-ADF4-207DE4495176}" dt="2024-01-21T16:04:40.239" v="1246" actId="478"/>
          <ac:spMkLst>
            <pc:docMk/>
            <pc:sldMk cId="3274281246" sldId="260"/>
            <ac:spMk id="5" creationId="{8B237E7B-38F2-8671-4DFB-1F6DF97DA531}"/>
          </ac:spMkLst>
        </pc:spChg>
        <pc:picChg chg="add del mod">
          <ac:chgData name="賴宏達" userId="fb861fb3-fd69-4b5a-8341-7dc6ceb4a2b9" providerId="ADAL" clId="{CFD9F127-17AD-49DA-ADF4-207DE4495176}" dt="2024-01-21T16:04:47.450" v="1250" actId="478"/>
          <ac:picMkLst>
            <pc:docMk/>
            <pc:sldMk cId="3274281246" sldId="260"/>
            <ac:picMk id="6" creationId="{ACC8C0D9-95C9-38B1-9CB8-198A48BC1D9D}"/>
          </ac:picMkLst>
        </pc:picChg>
        <pc:picChg chg="add mod">
          <ac:chgData name="賴宏達" userId="fb861fb3-fd69-4b5a-8341-7dc6ceb4a2b9" providerId="ADAL" clId="{CFD9F127-17AD-49DA-ADF4-207DE4495176}" dt="2024-01-21T16:39:44.557" v="2578" actId="1076"/>
          <ac:picMkLst>
            <pc:docMk/>
            <pc:sldMk cId="3274281246" sldId="260"/>
            <ac:picMk id="7" creationId="{569217EA-6E07-B0F0-DB89-5BB4C9C1E98D}"/>
          </ac:picMkLst>
        </pc:picChg>
      </pc:sldChg>
      <pc:sldChg chg="modSp mod">
        <pc:chgData name="賴宏達" userId="fb861fb3-fd69-4b5a-8341-7dc6ceb4a2b9" providerId="ADAL" clId="{CFD9F127-17AD-49DA-ADF4-207DE4495176}" dt="2024-01-21T16:32:50.716" v="2418" actId="14100"/>
        <pc:sldMkLst>
          <pc:docMk/>
          <pc:sldMk cId="607596008" sldId="261"/>
        </pc:sldMkLst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1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3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2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3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4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5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0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3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4:00.435" v="2027" actId="20577"/>
          <ac:spMkLst>
            <pc:docMk/>
            <pc:sldMk cId="607596008" sldId="261"/>
            <ac:spMk id="6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6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0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4:23.135" v="2030" actId="1076"/>
          <ac:spMkLst>
            <pc:docMk/>
            <pc:sldMk cId="607596008" sldId="261"/>
            <ac:spMk id="73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6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8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79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1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2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4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5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7" creationId="{00000000-0000-0000-0000-000000000000}"/>
          </ac:spMkLst>
        </pc:spChg>
        <pc:spChg chg="mod">
          <ac:chgData name="賴宏達" userId="fb861fb3-fd69-4b5a-8341-7dc6ceb4a2b9" providerId="ADAL" clId="{CFD9F127-17AD-49DA-ADF4-207DE4495176}" dt="2024-01-21T16:23:46.104" v="2006" actId="255"/>
          <ac:spMkLst>
            <pc:docMk/>
            <pc:sldMk cId="607596008" sldId="261"/>
            <ac:spMk id="88" creationId="{00000000-0000-0000-0000-000000000000}"/>
          </ac:spMkLst>
        </pc:spChg>
        <pc:grpChg chg="mod">
          <ac:chgData name="賴宏達" userId="fb861fb3-fd69-4b5a-8341-7dc6ceb4a2b9" providerId="ADAL" clId="{CFD9F127-17AD-49DA-ADF4-207DE4495176}" dt="2024-01-21T16:32:50.716" v="2418" actId="14100"/>
          <ac:grpSpMkLst>
            <pc:docMk/>
            <pc:sldMk cId="607596008" sldId="261"/>
            <ac:grpSpMk id="7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10.715" v="2028" actId="14100"/>
          <ac:grpSpMkLst>
            <pc:docMk/>
            <pc:sldMk cId="607596008" sldId="261"/>
            <ac:grpSpMk id="24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17.710" v="2029" actId="14100"/>
          <ac:grpSpMkLst>
            <pc:docMk/>
            <pc:sldMk cId="607596008" sldId="261"/>
            <ac:grpSpMk id="30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23.135" v="2030" actId="1076"/>
          <ac:grpSpMkLst>
            <pc:docMk/>
            <pc:sldMk cId="607596008" sldId="261"/>
            <ac:grpSpMk id="33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39.443" v="2033" actId="14100"/>
          <ac:grpSpMkLst>
            <pc:docMk/>
            <pc:sldMk cId="607596008" sldId="261"/>
            <ac:grpSpMk id="40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27.552" v="2031" actId="14100"/>
          <ac:grpSpMkLst>
            <pc:docMk/>
            <pc:sldMk cId="607596008" sldId="261"/>
            <ac:grpSpMk id="46" creationId="{00000000-0000-0000-0000-000000000000}"/>
          </ac:grpSpMkLst>
        </pc:grpChg>
        <pc:grpChg chg="mod">
          <ac:chgData name="賴宏達" userId="fb861fb3-fd69-4b5a-8341-7dc6ceb4a2b9" providerId="ADAL" clId="{CFD9F127-17AD-49DA-ADF4-207DE4495176}" dt="2024-01-21T16:24:31.386" v="2032" actId="14100"/>
          <ac:grpSpMkLst>
            <pc:docMk/>
            <pc:sldMk cId="607596008" sldId="261"/>
            <ac:grpSpMk id="50" creationId="{00000000-0000-0000-0000-000000000000}"/>
          </ac:grpSpMkLst>
        </pc:grpChg>
      </pc:sldChg>
      <pc:sldChg chg="new del">
        <pc:chgData name="賴宏達" userId="fb861fb3-fd69-4b5a-8341-7dc6ceb4a2b9" providerId="ADAL" clId="{CFD9F127-17AD-49DA-ADF4-207DE4495176}" dt="2024-01-21T16:25:37.282" v="2038" actId="47"/>
        <pc:sldMkLst>
          <pc:docMk/>
          <pc:sldMk cId="101308691" sldId="262"/>
        </pc:sldMkLst>
      </pc:sldChg>
      <pc:sldChg chg="delSp modSp add mod setBg delDesignElem">
        <pc:chgData name="賴宏達" userId="fb861fb3-fd69-4b5a-8341-7dc6ceb4a2b9" providerId="ADAL" clId="{CFD9F127-17AD-49DA-ADF4-207DE4495176}" dt="2024-01-21T16:38:53.762" v="2572" actId="20577"/>
        <pc:sldMkLst>
          <pc:docMk/>
          <pc:sldMk cId="1758293967" sldId="263"/>
        </pc:sldMkLst>
        <pc:spChg chg="mod">
          <ac:chgData name="賴宏達" userId="fb861fb3-fd69-4b5a-8341-7dc6ceb4a2b9" providerId="ADAL" clId="{CFD9F127-17AD-49DA-ADF4-207DE4495176}" dt="2024-01-21T16:38:53.762" v="2572" actId="20577"/>
          <ac:spMkLst>
            <pc:docMk/>
            <pc:sldMk cId="1758293967" sldId="263"/>
            <ac:spMk id="3" creationId="{079E8F0F-D405-A863-2409-EB544F62BC39}"/>
          </ac:spMkLst>
        </pc:spChg>
        <pc:spChg chg="del">
          <ac:chgData name="賴宏達" userId="fb861fb3-fd69-4b5a-8341-7dc6ceb4a2b9" providerId="ADAL" clId="{CFD9F127-17AD-49DA-ADF4-207DE4495176}" dt="2024-01-21T16:25:36.155" v="2036"/>
          <ac:spMkLst>
            <pc:docMk/>
            <pc:sldMk cId="1758293967" sldId="263"/>
            <ac:spMk id="12" creationId="{E3BF711F-F9A0-4EA4-B156-A79E9F362447}"/>
          </ac:spMkLst>
        </pc:spChg>
        <pc:spChg chg="del">
          <ac:chgData name="賴宏達" userId="fb861fb3-fd69-4b5a-8341-7dc6ceb4a2b9" providerId="ADAL" clId="{CFD9F127-17AD-49DA-ADF4-207DE4495176}" dt="2024-01-21T16:25:51.712" v="2042" actId="478"/>
          <ac:spMkLst>
            <pc:docMk/>
            <pc:sldMk cId="1758293967" sldId="263"/>
            <ac:spMk id="17" creationId="{236DC4E0-8627-805D-B65B-F7DA371E8FC9}"/>
          </ac:spMkLst>
        </pc:spChg>
        <pc:spChg chg="del">
          <ac:chgData name="賴宏達" userId="fb861fb3-fd69-4b5a-8341-7dc6ceb4a2b9" providerId="ADAL" clId="{CFD9F127-17AD-49DA-ADF4-207DE4495176}" dt="2024-01-21T16:25:36.155" v="2036"/>
          <ac:spMkLst>
            <pc:docMk/>
            <pc:sldMk cId="1758293967" sldId="263"/>
            <ac:spMk id="18" creationId="{8ED94938-268E-4C0A-A08A-B3980C78BAEB}"/>
          </ac:spMkLst>
        </pc:spChg>
        <pc:spChg chg="del">
          <ac:chgData name="賴宏達" userId="fb861fb3-fd69-4b5a-8341-7dc6ceb4a2b9" providerId="ADAL" clId="{CFD9F127-17AD-49DA-ADF4-207DE4495176}" dt="2024-01-21T16:25:51.712" v="2042" actId="478"/>
          <ac:spMkLst>
            <pc:docMk/>
            <pc:sldMk cId="1758293967" sldId="263"/>
            <ac:spMk id="21" creationId="{86ADB0C2-F150-9E8E-93D3-A6CC8679D580}"/>
          </ac:spMkLst>
        </pc:spChg>
        <pc:spChg chg="del">
          <ac:chgData name="賴宏達" userId="fb861fb3-fd69-4b5a-8341-7dc6ceb4a2b9" providerId="ADAL" clId="{CFD9F127-17AD-49DA-ADF4-207DE4495176}" dt="2024-01-21T16:25:51.712" v="2042" actId="478"/>
          <ac:spMkLst>
            <pc:docMk/>
            <pc:sldMk cId="1758293967" sldId="263"/>
            <ac:spMk id="22" creationId="{C7FF5030-0C97-605B-D166-7956F5016BE4}"/>
          </ac:spMkLst>
        </pc:spChg>
        <pc:grpChg chg="del">
          <ac:chgData name="賴宏達" userId="fb861fb3-fd69-4b5a-8341-7dc6ceb4a2b9" providerId="ADAL" clId="{CFD9F127-17AD-49DA-ADF4-207DE4495176}" dt="2024-01-21T16:25:36.155" v="2036"/>
          <ac:grpSpMkLst>
            <pc:docMk/>
            <pc:sldMk cId="1758293967" sldId="263"/>
            <ac:grpSpMk id="14" creationId="{B83D307E-DF68-43F8-97CE-0AAE950A7129}"/>
          </ac:grpSpMkLst>
        </pc:grpChg>
        <pc:picChg chg="del">
          <ac:chgData name="賴宏達" userId="fb861fb3-fd69-4b5a-8341-7dc6ceb4a2b9" providerId="ADAL" clId="{CFD9F127-17AD-49DA-ADF4-207DE4495176}" dt="2024-01-21T16:25:45.708" v="2041" actId="478"/>
          <ac:picMkLst>
            <pc:docMk/>
            <pc:sldMk cId="1758293967" sldId="263"/>
            <ac:picMk id="5" creationId="{86717CDC-C1C1-B060-1AE1-90A0AEEA6D18}"/>
          </ac:picMkLst>
        </pc:picChg>
        <pc:picChg chg="del">
          <ac:chgData name="賴宏達" userId="fb861fb3-fd69-4b5a-8341-7dc6ceb4a2b9" providerId="ADAL" clId="{CFD9F127-17AD-49DA-ADF4-207DE4495176}" dt="2024-01-21T16:25:45.708" v="2041" actId="478"/>
          <ac:picMkLst>
            <pc:docMk/>
            <pc:sldMk cId="1758293967" sldId="263"/>
            <ac:picMk id="8" creationId="{64D3D9DF-15A4-6AA3-31D1-9DD5CBF7E92D}"/>
          </ac:picMkLst>
        </pc:picChg>
        <pc:picChg chg="del">
          <ac:chgData name="賴宏達" userId="fb861fb3-fd69-4b5a-8341-7dc6ceb4a2b9" providerId="ADAL" clId="{CFD9F127-17AD-49DA-ADF4-207DE4495176}" dt="2024-01-21T16:25:51.712" v="2042" actId="478"/>
          <ac:picMkLst>
            <pc:docMk/>
            <pc:sldMk cId="1758293967" sldId="263"/>
            <ac:picMk id="10" creationId="{E62E8987-C721-6D25-C487-052E7836F951}"/>
          </ac:picMkLst>
        </pc:picChg>
      </pc:sldChg>
      <pc:sldMasterChg chg="add del addSldLayout delSldLayout">
        <pc:chgData name="賴宏達" userId="fb861fb3-fd69-4b5a-8341-7dc6ceb4a2b9" providerId="ADAL" clId="{CFD9F127-17AD-49DA-ADF4-207DE4495176}" dt="2024-01-21T15:31:13.258" v="1" actId="26606"/>
        <pc:sldMasterMkLst>
          <pc:docMk/>
          <pc:sldMasterMk cId="1606996821" sldId="2147483660"/>
        </pc:sldMasterMkLst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678899017" sldId="2147483649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1291639361" sldId="2147483650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784949583" sldId="2147483651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3097684817" sldId="2147483652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2221608228" sldId="2147483653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3813993676" sldId="2147483654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673127298" sldId="2147483656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4270870367" sldId="2147483657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344416613" sldId="2147483658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2378700021" sldId="2147483659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606996821" sldId="2147483660"/>
            <pc:sldLayoutMk cId="1369710465" sldId="2147483661"/>
          </pc:sldLayoutMkLst>
        </pc:sldLayoutChg>
      </pc:sldMasterChg>
      <pc:sldMasterChg chg="add del addSldLayout delSldLayout">
        <pc:chgData name="賴宏達" userId="fb861fb3-fd69-4b5a-8341-7dc6ceb4a2b9" providerId="ADAL" clId="{CFD9F127-17AD-49DA-ADF4-207DE4495176}" dt="2024-01-21T15:31:13.258" v="1" actId="26606"/>
        <pc:sldMasterMkLst>
          <pc:docMk/>
          <pc:sldMasterMk cId="1545975594" sldId="2147483712"/>
        </pc:sldMasterMkLst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2406433490" sldId="2147483701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585368090" sldId="2147483702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2726197073" sldId="2147483703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4198199620" sldId="2147483704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4021151306" sldId="2147483705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217879798" sldId="2147483706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2339277547" sldId="2147483707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890793573" sldId="2147483708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3443459489" sldId="2147483709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1237309307" sldId="2147483710"/>
          </pc:sldLayoutMkLst>
        </pc:sldLayoutChg>
        <pc:sldLayoutChg chg="add del">
          <pc:chgData name="賴宏達" userId="fb861fb3-fd69-4b5a-8341-7dc6ceb4a2b9" providerId="ADAL" clId="{CFD9F127-17AD-49DA-ADF4-207DE4495176}" dt="2024-01-21T15:31:13.258" v="1" actId="26606"/>
          <pc:sldLayoutMkLst>
            <pc:docMk/>
            <pc:sldMasterMk cId="1545975594" sldId="2147483712"/>
            <pc:sldLayoutMk cId="2216257211" sldId="2147483711"/>
          </pc:sldLayoutMkLst>
        </pc:sldLayoutChg>
      </pc:sldMasterChg>
    </pc:docChg>
  </pc:docChgLst>
  <pc:docChgLst>
    <pc:chgData name="徐翊紘" userId="S::tommy.be10@m365.nycu.edu.tw::b3cdeabb-8c30-4ed8-85ec-b75551bae6c8" providerId="AD" clId="Web-{E479EA92-F72E-9079-1F27-7FFB13E291FC}"/>
    <pc:docChg chg="addSld delSld addMainMaster modMainMaster">
      <pc:chgData name="徐翊紘" userId="S::tommy.be10@m365.nycu.edu.tw::b3cdeabb-8c30-4ed8-85ec-b75551bae6c8" providerId="AD" clId="Web-{E479EA92-F72E-9079-1F27-7FFB13E291FC}" dt="2024-01-21T16:21:09.489" v="1"/>
      <pc:docMkLst>
        <pc:docMk/>
      </pc:docMkLst>
      <pc:sldChg chg="del">
        <pc:chgData name="徐翊紘" userId="S::tommy.be10@m365.nycu.edu.tw::b3cdeabb-8c30-4ed8-85ec-b75551bae6c8" providerId="AD" clId="Web-{E479EA92-F72E-9079-1F27-7FFB13E291FC}" dt="2024-01-21T16:21:09.489" v="1"/>
        <pc:sldMkLst>
          <pc:docMk/>
          <pc:sldMk cId="3584980497" sldId="259"/>
        </pc:sldMkLst>
      </pc:sldChg>
      <pc:sldChg chg="add">
        <pc:chgData name="徐翊紘" userId="S::tommy.be10@m365.nycu.edu.tw::b3cdeabb-8c30-4ed8-85ec-b75551bae6c8" providerId="AD" clId="Web-{E479EA92-F72E-9079-1F27-7FFB13E291FC}" dt="2024-01-21T16:19:59.129" v="0"/>
        <pc:sldMkLst>
          <pc:docMk/>
          <pc:sldMk cId="607596008" sldId="261"/>
        </pc:sldMkLst>
      </pc:sldChg>
      <pc:sldMasterChg chg="add addSldLayout">
        <pc:chgData name="徐翊紘" userId="S::tommy.be10@m365.nycu.edu.tw::b3cdeabb-8c30-4ed8-85ec-b75551bae6c8" providerId="AD" clId="Web-{E479EA92-F72E-9079-1F27-7FFB13E291FC}" dt="2024-01-21T16:19:59.129" v="0"/>
        <pc:sldMasterMkLst>
          <pc:docMk/>
          <pc:sldMasterMk cId="0" sldId="2147483648"/>
        </pc:sldMasterMkLst>
        <pc:sldLayoutChg chg="add">
          <pc:chgData name="徐翊紘" userId="S::tommy.be10@m365.nycu.edu.tw::b3cdeabb-8c30-4ed8-85ec-b75551bae6c8" providerId="AD" clId="Web-{E479EA92-F72E-9079-1F27-7FFB13E291FC}" dt="2024-01-21T16:19:59.129" v="0"/>
          <pc:sldLayoutMkLst>
            <pc:docMk/>
            <pc:sldMasterMk cId="0" sldId="2147483648"/>
            <pc:sldLayoutMk cId="0" sldId="2147483655"/>
          </pc:sldLayoutMkLst>
        </pc:sldLayoutChg>
      </pc:sldMasterChg>
      <pc:sldMasterChg chg="replId modSldLayout">
        <pc:chgData name="徐翊紘" userId="S::tommy.be10@m365.nycu.edu.tw::b3cdeabb-8c30-4ed8-85ec-b75551bae6c8" providerId="AD" clId="Web-{E479EA92-F72E-9079-1F27-7FFB13E291FC}" dt="2024-01-21T16:19:59.129" v="0"/>
        <pc:sldMasterMkLst>
          <pc:docMk/>
          <pc:sldMasterMk cId="1606996821" sldId="2147483660"/>
        </pc:sldMasterMkLst>
        <pc:sldLayoutChg chg="replId">
          <pc:chgData name="徐翊紘" userId="S::tommy.be10@m365.nycu.edu.tw::b3cdeabb-8c30-4ed8-85ec-b75551bae6c8" providerId="AD" clId="Web-{E479EA92-F72E-9079-1F27-7FFB13E291FC}" dt="2024-01-21T16:19:59.129" v="0"/>
          <pc:sldLayoutMkLst>
            <pc:docMk/>
            <pc:sldMasterMk cId="1606996821" sldId="2147483660"/>
            <pc:sldLayoutMk cId="1369710465" sldId="2147483661"/>
          </pc:sldLayoutMkLst>
        </pc:sldLayoutChg>
      </pc:sldMasterChg>
    </pc:docChg>
  </pc:docChgLst>
  <pc:docChgLst>
    <pc:chgData name="來賓使用者" userId="S::urn:spo:anon#9db09fa7c6e2b98c508c8ae08a9b36510b64dfc3a78370a922578f44cf8f0349::" providerId="AD" clId="Web-{7B892F11-59A2-039F-DFA5-DD85036438AC}"/>
    <pc:docChg chg="addSld delSld">
      <pc:chgData name="來賓使用者" userId="S::urn:spo:anon#9db09fa7c6e2b98c508c8ae08a9b36510b64dfc3a78370a922578f44cf8f0349::" providerId="AD" clId="Web-{7B892F11-59A2-039F-DFA5-DD85036438AC}" dt="2024-01-21T16:10:47.107" v="1"/>
      <pc:docMkLst>
        <pc:docMk/>
      </pc:docMkLst>
      <pc:sldChg chg="new del">
        <pc:chgData name="來賓使用者" userId="S::urn:spo:anon#9db09fa7c6e2b98c508c8ae08a9b36510b64dfc3a78370a922578f44cf8f0349::" providerId="AD" clId="Web-{7B892F11-59A2-039F-DFA5-DD85036438AC}" dt="2024-01-21T16:10:47.107" v="1"/>
        <pc:sldMkLst>
          <pc:docMk/>
          <pc:sldMk cId="403934317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031B-4C1B-841B-484A-4579E615B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D90156-D14C-1CA7-8694-3237C1B3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00158-B7B4-E4E7-96FD-534AB91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8648D-F99B-7A3B-2FAC-4E987DA7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460FE-4A8E-751E-809B-A1AFF8E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8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E0CF9-39A2-4FC5-5616-3504789B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E73FB0-AFF9-6710-1E3F-8AC352847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E2972E-DC58-49B7-1B7A-6D8177A6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E7A74-EDF3-517B-80BC-D3362B29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907003-F18F-EFCC-C611-F1F73403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1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A71674-3391-762C-5C56-A0935A9A9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293F7-3063-2964-D2F3-D72A10489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7270D-BB4B-6317-FD53-1EB9C896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FFFFA-99DE-4FBB-C6BB-61B5DAFA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11F781-ABCB-5B68-7FF0-262FDABD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70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9031B-4C1B-841B-484A-4579E615B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D90156-D14C-1CA7-8694-3237C1B3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100158-B7B4-E4E7-96FD-534AB910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78648D-F99B-7A3B-2FAC-4E987DA7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460FE-4A8E-751E-809B-A1AFF8E1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46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A077C-ED7C-E93C-82F0-A214C8F6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87733-F7C5-5345-6059-D6DC8A876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073D7-8ADB-7EFA-F348-EC838040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EAA2-41B3-D8F5-07AE-5BEDE7D6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5A1D8-1E7C-53E8-BD11-DD787396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D20A4-3AF9-EAB7-ED46-5460526E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A2F853-743B-1D97-9B07-5AD00619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B4F8AB-BEB5-3426-360D-F7075FB8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6BBBD-4EFB-6454-00C8-98A3EA01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DC5B1-68DA-A2A9-1F48-4E93A1E0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94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9E69D-87EF-8F21-21FA-3B4DE253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986C0-72B1-0CCE-ADD6-618CB7ACE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1F2D23-F0A2-C8F7-2E71-355A83B5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627824-BD23-3255-41B1-1774964A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DD0DB2-DD53-7454-96DD-AC189702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8941FE-E4B4-D96D-145E-C5A357E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6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09D5D-6967-807F-2F6D-4086E50D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8141FC-54CA-4AFB-4F8B-B4F66C69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1540C-FE17-BB06-EEC2-01DA0585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5D5D85-DAF4-9983-81E7-DE28D802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93713F2-E456-979C-94F6-8D49CA4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8BF4A6-29CC-066D-F530-80D4E354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52D044-AABD-97C7-788D-B0C06F64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14A4E3-65CD-4DB8-FE22-368C9E6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60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54C06-74F0-F8C2-AF56-D0A0CCA4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1EBD-13C9-FBB2-D29D-E2C5A6B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E0CD18-2B1A-3CFD-9C39-211CB2FF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C4A36C-AEF7-EE69-0E57-8E5276B6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9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BFFD38-14DA-F39E-C1FF-08D01B47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18CD70-C977-7F60-C581-B4572602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AD0ACD-E1BA-6EEF-DA53-A6926A9B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71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37A42-31E9-8754-0F33-A79C7F48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3C4926-38B9-F3C5-7EA3-8D9A556B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F78FF1-B227-64A6-1F5F-4E5F069EA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B3E436-A237-180C-2890-71847AB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EDD35C-6A35-A69D-C74C-C7874CF3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DE85EC-99E7-95FA-34EB-E5D959B9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12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E63BA-FA58-061A-40F9-982C52BD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0C8B2A-B5E4-157A-291D-818640F65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AA31D4-381A-20FB-3AC2-1F98EA97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449A9F-7BE8-A9F1-B722-D60E85B1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512CA2-68F7-BEA8-E2BC-6227E75B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85F7AE-A3C9-479D-97C5-B94D5568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8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39D5B8-E556-DC85-4FED-467CF502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2C34CB-C226-708A-5CD1-7B4F2C47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BAFF3-DA81-AD6E-9B6F-3E8C52867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015A-3ADD-4F23-802C-BF7BEA94F74A}" type="datetimeFigureOut">
              <a:rPr lang="zh-TW" altLang="en-US" smtClean="0"/>
              <a:t>2024/1/22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553DA-8199-04E5-897D-484164054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E7EF4-62BB-9F62-354C-76ADD6ECA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CBA8-38B0-4785-92CB-77135FEA05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99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57473"/>
            <a:ext cx="10287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00188"/>
            <a:ext cx="10287000" cy="4243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5959078"/>
            <a:ext cx="266700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5959078"/>
            <a:ext cx="361950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5959078"/>
            <a:ext cx="2667000" cy="342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BF711F-F9A0-4EA4-B156-A79E9F362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9E8F0F-D405-A863-2409-EB544F62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64" y="3568820"/>
            <a:ext cx="5668771" cy="2207532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以外骨骼達到運動防護以及節省肌力的效果，並提供足夠的方便性使用者能夠隨身攜帶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技術以及對應的目的：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眼鏡：作為使用者介面，以虛擬教練提供更好的運動體驗，以及環境提醒，例如：跑步時有坑洞。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深度強化學習：自適應的節省肌力效果。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多模型：對應特定模式，偵測髖關節狀況，確保動作適當，不造成運動傷害。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4D3D9DF-15A4-6AA3-31D1-9DD5CBF7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01"/>
          <a:stretch>
            <a:fillRect/>
          </a:stretch>
        </p:blipFill>
        <p:spPr bwMode="auto">
          <a:xfrm>
            <a:off x="708607" y="548924"/>
            <a:ext cx="2293701" cy="26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E62E8987-C721-6D25-C487-052E7836F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98" y="772620"/>
            <a:ext cx="5668770" cy="356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6717CDC-C1C1-B060-1AE1-90A0AEEA6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850"/>
          <a:stretch/>
        </p:blipFill>
        <p:spPr>
          <a:xfrm>
            <a:off x="3002308" y="548924"/>
            <a:ext cx="3292790" cy="266400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6DC4E0-8627-805D-B65B-F7DA371E8FC9}"/>
              </a:ext>
            </a:extLst>
          </p:cNvPr>
          <p:cNvSpPr txBox="1"/>
          <p:nvPr/>
        </p:nvSpPr>
        <p:spPr>
          <a:xfrm>
            <a:off x="3953744" y="3190674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使用畫面示意圖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ADB0C2-F150-9E8E-93D3-A6CC8679D580}"/>
              </a:ext>
            </a:extLst>
          </p:cNvPr>
          <p:cNvSpPr txBox="1"/>
          <p:nvPr/>
        </p:nvSpPr>
        <p:spPr>
          <a:xfrm>
            <a:off x="897502" y="3212925"/>
            <a:ext cx="19159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髖關節外骨骼設計圖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7FF5030-0C97-605B-D166-7956F5016BE4}"/>
              </a:ext>
            </a:extLst>
          </p:cNvPr>
          <p:cNvSpPr txBox="1"/>
          <p:nvPr/>
        </p:nvSpPr>
        <p:spPr>
          <a:xfrm>
            <a:off x="8293789" y="4401297"/>
            <a:ext cx="15311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硬體功能對照圖</a:t>
            </a:r>
          </a:p>
        </p:txBody>
      </p:sp>
    </p:spTree>
    <p:extLst>
      <p:ext uri="{BB962C8B-B14F-4D97-AF65-F5344CB8AC3E}">
        <p14:creationId xmlns:p14="http://schemas.microsoft.com/office/powerpoint/2010/main" val="3426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0599673">
            <a:extLst>
              <a:ext uri="{FF2B5EF4-FFF2-40B4-BE49-F238E27FC236}">
                <a16:creationId xmlns:a16="http://schemas.microsoft.com/office/drawing/2014/main" id="{FD8267B5-8381-DCB9-1DAB-7776D086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83" y="38410"/>
            <a:ext cx="8796833" cy="358336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079E8F0F-D405-A863-2409-EB544F62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7158" y="3972692"/>
            <a:ext cx="4068296" cy="2505110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控制方法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500">
                <a:latin typeface="標楷體" panose="03000509000000000000" pitchFamily="65" charset="-120"/>
                <a:ea typeface="標楷體" panose="03000509000000000000" pitchFamily="65" charset="-120"/>
              </a:rPr>
              <a:t>會優先訓練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Walking, Climbing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兩個模式的模型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Actor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會先使用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層的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DNN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參考使用傳統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DL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方法，但輸入項相同的論文之超參數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EMG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：測試預先處理再導入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ML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方法進行處理，或直接與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Critic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建在一起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model inference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啟動依據一些專家系統式的邏輯判斷，以及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AR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進行的使用者介面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6ADB0C2-F150-9E8E-93D3-A6CC8679D580}"/>
              </a:ext>
            </a:extLst>
          </p:cNvPr>
          <p:cNvSpPr txBox="1"/>
          <p:nvPr/>
        </p:nvSpPr>
        <p:spPr>
          <a:xfrm>
            <a:off x="5522765" y="3460187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控制流程圖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C58319-22C0-AF79-AC1F-9C02DC9A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4" y="3783352"/>
            <a:ext cx="6407479" cy="29465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722D1D3-02A7-ABAA-B449-E2AA5C0D8ED8}"/>
              </a:ext>
            </a:extLst>
          </p:cNvPr>
          <p:cNvSpPr/>
          <p:nvPr/>
        </p:nvSpPr>
        <p:spPr>
          <a:xfrm>
            <a:off x="789272" y="3783352"/>
            <a:ext cx="1078029" cy="394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5730DE-BC8F-CF3F-7A60-FB6B9B56B0D3}"/>
              </a:ext>
            </a:extLst>
          </p:cNvPr>
          <p:cNvSpPr txBox="1"/>
          <p:nvPr/>
        </p:nvSpPr>
        <p:spPr>
          <a:xfrm>
            <a:off x="842438" y="3811110"/>
            <a:ext cx="12426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RL </a:t>
            </a:r>
            <a:r>
              <a:rPr lang="hsb-DE" altLang="zh-TW" sz="1500"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500">
                <a:latin typeface="標楷體" panose="03000509000000000000" pitchFamily="65" charset="-120"/>
                <a:ea typeface="標楷體" panose="03000509000000000000" pitchFamily="65" charset="-120"/>
              </a:rPr>
              <a:t>DPG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294099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72183" y="-446652"/>
            <a:ext cx="2859053" cy="285905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5060122" y="33770"/>
            <a:ext cx="1883175" cy="18831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sp>
        <p:nvSpPr>
          <p:cNvPr id="6" name="AutoShape 6"/>
          <p:cNvSpPr/>
          <p:nvPr/>
        </p:nvSpPr>
        <p:spPr>
          <a:xfrm flipH="1" flipV="1">
            <a:off x="2733502" y="3519080"/>
            <a:ext cx="6219" cy="1184208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014964" y="3872350"/>
            <a:ext cx="1450404" cy="573296"/>
            <a:chOff x="0" y="0"/>
            <a:chExt cx="572999" cy="2014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2999" cy="201459"/>
            </a:xfrm>
            <a:custGeom>
              <a:avLst/>
              <a:gdLst/>
              <a:ahLst/>
              <a:cxnLst/>
              <a:rect l="l" t="t" r="r" b="b"/>
              <a:pathLst>
                <a:path w="572999" h="201459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151418"/>
                  </a:lnTo>
                  <a:cubicBezTo>
                    <a:pt x="572999" y="164690"/>
                    <a:pt x="567727" y="177418"/>
                    <a:pt x="558342" y="186803"/>
                  </a:cubicBezTo>
                  <a:cubicBezTo>
                    <a:pt x="548958" y="196187"/>
                    <a:pt x="536229" y="201459"/>
                    <a:pt x="522958" y="201459"/>
                  </a:cubicBezTo>
                  <a:lnTo>
                    <a:pt x="50042" y="201459"/>
                  </a:lnTo>
                  <a:cubicBezTo>
                    <a:pt x="36770" y="201459"/>
                    <a:pt x="24041" y="196187"/>
                    <a:pt x="14657" y="186803"/>
                  </a:cubicBezTo>
                  <a:cubicBezTo>
                    <a:pt x="5272" y="177418"/>
                    <a:pt x="0" y="164690"/>
                    <a:pt x="0" y="151418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A8CBBD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14964" y="3045024"/>
            <a:ext cx="1450404" cy="646484"/>
            <a:chOff x="0" y="0"/>
            <a:chExt cx="572999" cy="2554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2999" cy="255401"/>
            </a:xfrm>
            <a:custGeom>
              <a:avLst/>
              <a:gdLst/>
              <a:ahLst/>
              <a:cxnLst/>
              <a:rect l="l" t="t" r="r" b="b"/>
              <a:pathLst>
                <a:path w="572999" h="255401">
                  <a:moveTo>
                    <a:pt x="127701" y="0"/>
                  </a:moveTo>
                  <a:lnTo>
                    <a:pt x="445299" y="0"/>
                  </a:lnTo>
                  <a:cubicBezTo>
                    <a:pt x="515826" y="0"/>
                    <a:pt x="572999" y="57174"/>
                    <a:pt x="572999" y="127701"/>
                  </a:cubicBezTo>
                  <a:lnTo>
                    <a:pt x="572999" y="127701"/>
                  </a:lnTo>
                  <a:cubicBezTo>
                    <a:pt x="572999" y="198228"/>
                    <a:pt x="515826" y="255401"/>
                    <a:pt x="445299" y="255401"/>
                  </a:cubicBezTo>
                  <a:lnTo>
                    <a:pt x="127701" y="255401"/>
                  </a:lnTo>
                  <a:cubicBezTo>
                    <a:pt x="57174" y="255401"/>
                    <a:pt x="0" y="198228"/>
                    <a:pt x="0" y="127701"/>
                  </a:cubicBezTo>
                  <a:lnTo>
                    <a:pt x="0" y="127701"/>
                  </a:lnTo>
                  <a:cubicBezTo>
                    <a:pt x="0" y="57174"/>
                    <a:pt x="57174" y="0"/>
                    <a:pt x="127701" y="0"/>
                  </a:cubicBezTo>
                  <a:close/>
                </a:path>
              </a:pathLst>
            </a:custGeom>
            <a:solidFill>
              <a:srgbClr val="A8CBBD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14964" y="4560888"/>
            <a:ext cx="1450404" cy="509944"/>
            <a:chOff x="0" y="0"/>
            <a:chExt cx="572999" cy="20145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2999" cy="201459"/>
            </a:xfrm>
            <a:custGeom>
              <a:avLst/>
              <a:gdLst/>
              <a:ahLst/>
              <a:cxnLst/>
              <a:rect l="l" t="t" r="r" b="b"/>
              <a:pathLst>
                <a:path w="572999" h="201459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151418"/>
                  </a:lnTo>
                  <a:cubicBezTo>
                    <a:pt x="572999" y="164690"/>
                    <a:pt x="567727" y="177418"/>
                    <a:pt x="558342" y="186803"/>
                  </a:cubicBezTo>
                  <a:cubicBezTo>
                    <a:pt x="548958" y="196187"/>
                    <a:pt x="536229" y="201459"/>
                    <a:pt x="522958" y="201459"/>
                  </a:cubicBezTo>
                  <a:lnTo>
                    <a:pt x="50042" y="201459"/>
                  </a:lnTo>
                  <a:cubicBezTo>
                    <a:pt x="36770" y="201459"/>
                    <a:pt x="24041" y="196187"/>
                    <a:pt x="14657" y="186803"/>
                  </a:cubicBezTo>
                  <a:cubicBezTo>
                    <a:pt x="5272" y="177418"/>
                    <a:pt x="0" y="164690"/>
                    <a:pt x="0" y="151418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A8CBBD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4435157" y="3691528"/>
            <a:ext cx="1556" cy="560810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3643962" y="3872350"/>
            <a:ext cx="1450404" cy="509944"/>
            <a:chOff x="0" y="0"/>
            <a:chExt cx="572999" cy="20145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72999" cy="201459"/>
            </a:xfrm>
            <a:custGeom>
              <a:avLst/>
              <a:gdLst/>
              <a:ahLst/>
              <a:cxnLst/>
              <a:rect l="l" t="t" r="r" b="b"/>
              <a:pathLst>
                <a:path w="572999" h="201459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151418"/>
                  </a:lnTo>
                  <a:cubicBezTo>
                    <a:pt x="572999" y="164690"/>
                    <a:pt x="567727" y="177418"/>
                    <a:pt x="558342" y="186803"/>
                  </a:cubicBezTo>
                  <a:cubicBezTo>
                    <a:pt x="548958" y="196187"/>
                    <a:pt x="536229" y="201459"/>
                    <a:pt x="522958" y="201459"/>
                  </a:cubicBezTo>
                  <a:lnTo>
                    <a:pt x="50042" y="201459"/>
                  </a:lnTo>
                  <a:cubicBezTo>
                    <a:pt x="36770" y="201459"/>
                    <a:pt x="24041" y="196187"/>
                    <a:pt x="14657" y="186803"/>
                  </a:cubicBezTo>
                  <a:cubicBezTo>
                    <a:pt x="5272" y="177418"/>
                    <a:pt x="0" y="164690"/>
                    <a:pt x="0" y="151418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F8DF8C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643962" y="3045024"/>
            <a:ext cx="1450404" cy="646484"/>
            <a:chOff x="0" y="0"/>
            <a:chExt cx="572999" cy="25540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72999" cy="255401"/>
            </a:xfrm>
            <a:custGeom>
              <a:avLst/>
              <a:gdLst/>
              <a:ahLst/>
              <a:cxnLst/>
              <a:rect l="l" t="t" r="r" b="b"/>
              <a:pathLst>
                <a:path w="572999" h="255401">
                  <a:moveTo>
                    <a:pt x="127701" y="0"/>
                  </a:moveTo>
                  <a:lnTo>
                    <a:pt x="445299" y="0"/>
                  </a:lnTo>
                  <a:cubicBezTo>
                    <a:pt x="515826" y="0"/>
                    <a:pt x="572999" y="57174"/>
                    <a:pt x="572999" y="127701"/>
                  </a:cubicBezTo>
                  <a:lnTo>
                    <a:pt x="572999" y="127701"/>
                  </a:lnTo>
                  <a:cubicBezTo>
                    <a:pt x="572999" y="198228"/>
                    <a:pt x="515826" y="255401"/>
                    <a:pt x="445299" y="255401"/>
                  </a:cubicBezTo>
                  <a:lnTo>
                    <a:pt x="127701" y="255401"/>
                  </a:lnTo>
                  <a:cubicBezTo>
                    <a:pt x="57174" y="255401"/>
                    <a:pt x="0" y="198228"/>
                    <a:pt x="0" y="127701"/>
                  </a:cubicBezTo>
                  <a:lnTo>
                    <a:pt x="0" y="127701"/>
                  </a:lnTo>
                  <a:cubicBezTo>
                    <a:pt x="0" y="57174"/>
                    <a:pt x="57174" y="0"/>
                    <a:pt x="127701" y="0"/>
                  </a:cubicBezTo>
                  <a:close/>
                </a:path>
              </a:pathLst>
            </a:custGeom>
            <a:solidFill>
              <a:srgbClr val="F8DF8C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flipV="1">
            <a:off x="6096000" y="3699025"/>
            <a:ext cx="0" cy="2408603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5272961" y="3872350"/>
            <a:ext cx="1646080" cy="830938"/>
            <a:chOff x="0" y="0"/>
            <a:chExt cx="650303" cy="27220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50303" cy="272203"/>
            </a:xfrm>
            <a:custGeom>
              <a:avLst/>
              <a:gdLst/>
              <a:ahLst/>
              <a:cxnLst/>
              <a:rect l="l" t="t" r="r" b="b"/>
              <a:pathLst>
                <a:path w="650303" h="272203">
                  <a:moveTo>
                    <a:pt x="44093" y="0"/>
                  </a:moveTo>
                  <a:lnTo>
                    <a:pt x="606210" y="0"/>
                  </a:lnTo>
                  <a:cubicBezTo>
                    <a:pt x="630562" y="0"/>
                    <a:pt x="650303" y="19741"/>
                    <a:pt x="650303" y="44093"/>
                  </a:cubicBezTo>
                  <a:lnTo>
                    <a:pt x="650303" y="228110"/>
                  </a:lnTo>
                  <a:cubicBezTo>
                    <a:pt x="650303" y="252462"/>
                    <a:pt x="630562" y="272203"/>
                    <a:pt x="606210" y="272203"/>
                  </a:cubicBezTo>
                  <a:lnTo>
                    <a:pt x="44093" y="272203"/>
                  </a:lnTo>
                  <a:cubicBezTo>
                    <a:pt x="19741" y="272203"/>
                    <a:pt x="0" y="252462"/>
                    <a:pt x="0" y="228110"/>
                  </a:cubicBezTo>
                  <a:lnTo>
                    <a:pt x="0" y="44093"/>
                  </a:lnTo>
                  <a:cubicBezTo>
                    <a:pt x="0" y="19741"/>
                    <a:pt x="19741" y="0"/>
                    <a:pt x="44093" y="0"/>
                  </a:cubicBez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650303" cy="281728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272961" y="3052542"/>
            <a:ext cx="1646080" cy="646484"/>
            <a:chOff x="0" y="0"/>
            <a:chExt cx="650303" cy="2554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0303" cy="255401"/>
            </a:xfrm>
            <a:custGeom>
              <a:avLst/>
              <a:gdLst/>
              <a:ahLst/>
              <a:cxnLst/>
              <a:rect l="l" t="t" r="r" b="b"/>
              <a:pathLst>
                <a:path w="650303" h="255401">
                  <a:moveTo>
                    <a:pt x="127701" y="0"/>
                  </a:moveTo>
                  <a:lnTo>
                    <a:pt x="522603" y="0"/>
                  </a:lnTo>
                  <a:cubicBezTo>
                    <a:pt x="593130" y="0"/>
                    <a:pt x="650303" y="57174"/>
                    <a:pt x="650303" y="127701"/>
                  </a:cubicBezTo>
                  <a:lnTo>
                    <a:pt x="650303" y="127701"/>
                  </a:lnTo>
                  <a:cubicBezTo>
                    <a:pt x="650303" y="198228"/>
                    <a:pt x="593130" y="255401"/>
                    <a:pt x="522603" y="255401"/>
                  </a:cubicBezTo>
                  <a:lnTo>
                    <a:pt x="127701" y="255401"/>
                  </a:lnTo>
                  <a:cubicBezTo>
                    <a:pt x="57174" y="255401"/>
                    <a:pt x="0" y="198228"/>
                    <a:pt x="0" y="127701"/>
                  </a:cubicBezTo>
                  <a:lnTo>
                    <a:pt x="0" y="127701"/>
                  </a:lnTo>
                  <a:cubicBezTo>
                    <a:pt x="0" y="57174"/>
                    <a:pt x="57174" y="0"/>
                    <a:pt x="127701" y="0"/>
                  </a:cubicBez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650303" cy="26492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272961" y="4731029"/>
            <a:ext cx="1646080" cy="669350"/>
            <a:chOff x="0" y="0"/>
            <a:chExt cx="650303" cy="20108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50303" cy="201083"/>
            </a:xfrm>
            <a:custGeom>
              <a:avLst/>
              <a:gdLst/>
              <a:ahLst/>
              <a:cxnLst/>
              <a:rect l="l" t="t" r="r" b="b"/>
              <a:pathLst>
                <a:path w="650303" h="201083">
                  <a:moveTo>
                    <a:pt x="44093" y="0"/>
                  </a:moveTo>
                  <a:lnTo>
                    <a:pt x="606210" y="0"/>
                  </a:lnTo>
                  <a:cubicBezTo>
                    <a:pt x="630562" y="0"/>
                    <a:pt x="650303" y="19741"/>
                    <a:pt x="650303" y="44093"/>
                  </a:cubicBezTo>
                  <a:lnTo>
                    <a:pt x="650303" y="156990"/>
                  </a:lnTo>
                  <a:cubicBezTo>
                    <a:pt x="650303" y="181342"/>
                    <a:pt x="630562" y="201083"/>
                    <a:pt x="606210" y="201083"/>
                  </a:cubicBezTo>
                  <a:lnTo>
                    <a:pt x="44093" y="201083"/>
                  </a:lnTo>
                  <a:cubicBezTo>
                    <a:pt x="19741" y="201083"/>
                    <a:pt x="0" y="181342"/>
                    <a:pt x="0" y="156990"/>
                  </a:cubicBezTo>
                  <a:lnTo>
                    <a:pt x="0" y="44093"/>
                  </a:lnTo>
                  <a:cubicBezTo>
                    <a:pt x="0" y="19741"/>
                    <a:pt x="19741" y="0"/>
                    <a:pt x="44093" y="0"/>
                  </a:cubicBez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650303" cy="210608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272961" y="5511434"/>
            <a:ext cx="1646080" cy="518398"/>
            <a:chOff x="0" y="0"/>
            <a:chExt cx="650303" cy="20479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0303" cy="204799"/>
            </a:xfrm>
            <a:custGeom>
              <a:avLst/>
              <a:gdLst/>
              <a:ahLst/>
              <a:cxnLst/>
              <a:rect l="l" t="t" r="r" b="b"/>
              <a:pathLst>
                <a:path w="650303" h="204799">
                  <a:moveTo>
                    <a:pt x="44093" y="0"/>
                  </a:moveTo>
                  <a:lnTo>
                    <a:pt x="606210" y="0"/>
                  </a:lnTo>
                  <a:cubicBezTo>
                    <a:pt x="630562" y="0"/>
                    <a:pt x="650303" y="19741"/>
                    <a:pt x="650303" y="44093"/>
                  </a:cubicBezTo>
                  <a:lnTo>
                    <a:pt x="650303" y="160706"/>
                  </a:lnTo>
                  <a:cubicBezTo>
                    <a:pt x="650303" y="185058"/>
                    <a:pt x="630562" y="204799"/>
                    <a:pt x="606210" y="204799"/>
                  </a:cubicBezTo>
                  <a:lnTo>
                    <a:pt x="44093" y="204799"/>
                  </a:lnTo>
                  <a:cubicBezTo>
                    <a:pt x="19741" y="204799"/>
                    <a:pt x="0" y="185058"/>
                    <a:pt x="0" y="160706"/>
                  </a:cubicBezTo>
                  <a:lnTo>
                    <a:pt x="0" y="44093"/>
                  </a:lnTo>
                  <a:cubicBezTo>
                    <a:pt x="0" y="19741"/>
                    <a:pt x="19741" y="0"/>
                    <a:pt x="44093" y="0"/>
                  </a:cubicBez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9525"/>
              <a:ext cx="650303" cy="214324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272961" y="6107628"/>
            <a:ext cx="1646080" cy="560121"/>
            <a:chOff x="0" y="0"/>
            <a:chExt cx="650303" cy="221282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50303" cy="221282"/>
            </a:xfrm>
            <a:custGeom>
              <a:avLst/>
              <a:gdLst/>
              <a:ahLst/>
              <a:cxnLst/>
              <a:rect l="l" t="t" r="r" b="b"/>
              <a:pathLst>
                <a:path w="650303" h="221282">
                  <a:moveTo>
                    <a:pt x="44093" y="0"/>
                  </a:moveTo>
                  <a:lnTo>
                    <a:pt x="606210" y="0"/>
                  </a:lnTo>
                  <a:cubicBezTo>
                    <a:pt x="630562" y="0"/>
                    <a:pt x="650303" y="19741"/>
                    <a:pt x="650303" y="44093"/>
                  </a:cubicBezTo>
                  <a:lnTo>
                    <a:pt x="650303" y="177189"/>
                  </a:lnTo>
                  <a:cubicBezTo>
                    <a:pt x="650303" y="201541"/>
                    <a:pt x="630562" y="221282"/>
                    <a:pt x="606210" y="221282"/>
                  </a:cubicBezTo>
                  <a:lnTo>
                    <a:pt x="44093" y="221282"/>
                  </a:lnTo>
                  <a:cubicBezTo>
                    <a:pt x="19741" y="221282"/>
                    <a:pt x="0" y="201541"/>
                    <a:pt x="0" y="177189"/>
                  </a:cubicBezTo>
                  <a:lnTo>
                    <a:pt x="0" y="44093"/>
                  </a:lnTo>
                  <a:cubicBezTo>
                    <a:pt x="0" y="19741"/>
                    <a:pt x="19741" y="0"/>
                    <a:pt x="44093" y="0"/>
                  </a:cubicBezTo>
                  <a:close/>
                </a:path>
              </a:pathLst>
            </a:custGeom>
            <a:solidFill>
              <a:srgbClr val="FAB488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9525"/>
              <a:ext cx="650303" cy="230807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9" name="AutoShape 39"/>
          <p:cNvSpPr/>
          <p:nvPr/>
        </p:nvSpPr>
        <p:spPr>
          <a:xfrm flipV="1">
            <a:off x="7747549" y="3092686"/>
            <a:ext cx="0" cy="2238938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40" name="Group 40"/>
          <p:cNvGrpSpPr/>
          <p:nvPr/>
        </p:nvGrpSpPr>
        <p:grpSpPr>
          <a:xfrm>
            <a:off x="7097634" y="3872350"/>
            <a:ext cx="1450404" cy="573296"/>
            <a:chOff x="0" y="0"/>
            <a:chExt cx="572999" cy="201459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72999" cy="201459"/>
            </a:xfrm>
            <a:custGeom>
              <a:avLst/>
              <a:gdLst/>
              <a:ahLst/>
              <a:cxnLst/>
              <a:rect l="l" t="t" r="r" b="b"/>
              <a:pathLst>
                <a:path w="572999" h="201459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151418"/>
                  </a:lnTo>
                  <a:cubicBezTo>
                    <a:pt x="572999" y="164690"/>
                    <a:pt x="567727" y="177418"/>
                    <a:pt x="558342" y="186803"/>
                  </a:cubicBezTo>
                  <a:cubicBezTo>
                    <a:pt x="548958" y="196187"/>
                    <a:pt x="536229" y="201459"/>
                    <a:pt x="522958" y="201459"/>
                  </a:cubicBezTo>
                  <a:lnTo>
                    <a:pt x="50042" y="201459"/>
                  </a:lnTo>
                  <a:cubicBezTo>
                    <a:pt x="36770" y="201459"/>
                    <a:pt x="24041" y="196187"/>
                    <a:pt x="14657" y="186803"/>
                  </a:cubicBezTo>
                  <a:cubicBezTo>
                    <a:pt x="5272" y="177418"/>
                    <a:pt x="0" y="164690"/>
                    <a:pt x="0" y="151418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F8A4A4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9525"/>
              <a:ext cx="572999" cy="210984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7097634" y="3045024"/>
            <a:ext cx="1450404" cy="646484"/>
            <a:chOff x="0" y="0"/>
            <a:chExt cx="572999" cy="255401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72999" cy="255401"/>
            </a:xfrm>
            <a:custGeom>
              <a:avLst/>
              <a:gdLst/>
              <a:ahLst/>
              <a:cxnLst/>
              <a:rect l="l" t="t" r="r" b="b"/>
              <a:pathLst>
                <a:path w="572999" h="255401">
                  <a:moveTo>
                    <a:pt x="127701" y="0"/>
                  </a:moveTo>
                  <a:lnTo>
                    <a:pt x="445299" y="0"/>
                  </a:lnTo>
                  <a:cubicBezTo>
                    <a:pt x="515826" y="0"/>
                    <a:pt x="572999" y="57174"/>
                    <a:pt x="572999" y="127701"/>
                  </a:cubicBezTo>
                  <a:lnTo>
                    <a:pt x="572999" y="127701"/>
                  </a:lnTo>
                  <a:cubicBezTo>
                    <a:pt x="572999" y="198228"/>
                    <a:pt x="515826" y="255401"/>
                    <a:pt x="445299" y="255401"/>
                  </a:cubicBezTo>
                  <a:lnTo>
                    <a:pt x="127701" y="255401"/>
                  </a:lnTo>
                  <a:cubicBezTo>
                    <a:pt x="57174" y="255401"/>
                    <a:pt x="0" y="198228"/>
                    <a:pt x="0" y="127701"/>
                  </a:cubicBezTo>
                  <a:lnTo>
                    <a:pt x="0" y="127701"/>
                  </a:lnTo>
                  <a:cubicBezTo>
                    <a:pt x="0" y="57174"/>
                    <a:pt x="57174" y="0"/>
                    <a:pt x="127701" y="0"/>
                  </a:cubicBezTo>
                  <a:close/>
                </a:path>
              </a:pathLst>
            </a:custGeom>
            <a:solidFill>
              <a:srgbClr val="F8A4A4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7097634" y="4560888"/>
            <a:ext cx="1450404" cy="995751"/>
            <a:chOff x="0" y="0"/>
            <a:chExt cx="572999" cy="30571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572999" cy="305717"/>
            </a:xfrm>
            <a:custGeom>
              <a:avLst/>
              <a:gdLst/>
              <a:ahLst/>
              <a:cxnLst/>
              <a:rect l="l" t="t" r="r" b="b"/>
              <a:pathLst>
                <a:path w="572999" h="305717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255675"/>
                  </a:lnTo>
                  <a:cubicBezTo>
                    <a:pt x="572999" y="268947"/>
                    <a:pt x="567727" y="281675"/>
                    <a:pt x="558342" y="291060"/>
                  </a:cubicBezTo>
                  <a:cubicBezTo>
                    <a:pt x="548958" y="300445"/>
                    <a:pt x="536229" y="305717"/>
                    <a:pt x="522958" y="305717"/>
                  </a:cubicBezTo>
                  <a:lnTo>
                    <a:pt x="50042" y="305717"/>
                  </a:lnTo>
                  <a:cubicBezTo>
                    <a:pt x="36770" y="305717"/>
                    <a:pt x="24041" y="300445"/>
                    <a:pt x="14657" y="291060"/>
                  </a:cubicBezTo>
                  <a:cubicBezTo>
                    <a:pt x="5272" y="281675"/>
                    <a:pt x="0" y="268947"/>
                    <a:pt x="0" y="255675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F8A4A4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-9525"/>
              <a:ext cx="572999" cy="315242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9" name="AutoShape 49"/>
          <p:cNvSpPr/>
          <p:nvPr/>
        </p:nvSpPr>
        <p:spPr>
          <a:xfrm>
            <a:off x="9000069" y="4100516"/>
            <a:ext cx="911831" cy="8930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8726632" y="3872350"/>
            <a:ext cx="1450404" cy="1123161"/>
            <a:chOff x="0" y="0"/>
            <a:chExt cx="572999" cy="33923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572999" cy="339231"/>
            </a:xfrm>
            <a:custGeom>
              <a:avLst/>
              <a:gdLst/>
              <a:ahLst/>
              <a:cxnLst/>
              <a:rect l="l" t="t" r="r" b="b"/>
              <a:pathLst>
                <a:path w="572999" h="339231">
                  <a:moveTo>
                    <a:pt x="50042" y="0"/>
                  </a:moveTo>
                  <a:lnTo>
                    <a:pt x="522958" y="0"/>
                  </a:lnTo>
                  <a:cubicBezTo>
                    <a:pt x="550595" y="0"/>
                    <a:pt x="572999" y="22404"/>
                    <a:pt x="572999" y="50042"/>
                  </a:cubicBezTo>
                  <a:lnTo>
                    <a:pt x="572999" y="289189"/>
                  </a:lnTo>
                  <a:cubicBezTo>
                    <a:pt x="572999" y="316826"/>
                    <a:pt x="550595" y="339231"/>
                    <a:pt x="522958" y="339231"/>
                  </a:cubicBezTo>
                  <a:lnTo>
                    <a:pt x="50042" y="339231"/>
                  </a:lnTo>
                  <a:cubicBezTo>
                    <a:pt x="36770" y="339231"/>
                    <a:pt x="24041" y="333958"/>
                    <a:pt x="14657" y="324574"/>
                  </a:cubicBezTo>
                  <a:cubicBezTo>
                    <a:pt x="5272" y="315189"/>
                    <a:pt x="0" y="302461"/>
                    <a:pt x="0" y="289189"/>
                  </a:cubicBezTo>
                  <a:lnTo>
                    <a:pt x="0" y="50042"/>
                  </a:lnTo>
                  <a:cubicBezTo>
                    <a:pt x="0" y="36770"/>
                    <a:pt x="5272" y="24041"/>
                    <a:pt x="14657" y="14657"/>
                  </a:cubicBezTo>
                  <a:cubicBezTo>
                    <a:pt x="24041" y="5272"/>
                    <a:pt x="36770" y="0"/>
                    <a:pt x="50042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9525"/>
              <a:ext cx="572999" cy="34875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726632" y="3045024"/>
            <a:ext cx="1450404" cy="646484"/>
            <a:chOff x="0" y="0"/>
            <a:chExt cx="572999" cy="25540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572999" cy="255401"/>
            </a:xfrm>
            <a:custGeom>
              <a:avLst/>
              <a:gdLst/>
              <a:ahLst/>
              <a:cxnLst/>
              <a:rect l="l" t="t" r="r" b="b"/>
              <a:pathLst>
                <a:path w="572999" h="255401">
                  <a:moveTo>
                    <a:pt x="127701" y="0"/>
                  </a:moveTo>
                  <a:lnTo>
                    <a:pt x="445299" y="0"/>
                  </a:lnTo>
                  <a:cubicBezTo>
                    <a:pt x="515826" y="0"/>
                    <a:pt x="572999" y="57174"/>
                    <a:pt x="572999" y="127701"/>
                  </a:cubicBezTo>
                  <a:lnTo>
                    <a:pt x="572999" y="127701"/>
                  </a:lnTo>
                  <a:cubicBezTo>
                    <a:pt x="572999" y="198228"/>
                    <a:pt x="515826" y="255401"/>
                    <a:pt x="445299" y="255401"/>
                  </a:cubicBezTo>
                  <a:lnTo>
                    <a:pt x="127701" y="255401"/>
                  </a:lnTo>
                  <a:cubicBezTo>
                    <a:pt x="57174" y="255401"/>
                    <a:pt x="0" y="198228"/>
                    <a:pt x="0" y="127701"/>
                  </a:cubicBezTo>
                  <a:lnTo>
                    <a:pt x="0" y="127701"/>
                  </a:lnTo>
                  <a:cubicBezTo>
                    <a:pt x="0" y="57174"/>
                    <a:pt x="57174" y="0"/>
                    <a:pt x="127701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-9525"/>
              <a:ext cx="572999" cy="264926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endParaRPr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56" name="AutoShape 56"/>
          <p:cNvSpPr/>
          <p:nvPr/>
        </p:nvSpPr>
        <p:spPr>
          <a:xfrm>
            <a:off x="7102948" y="1388002"/>
            <a:ext cx="2355698" cy="1487358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7" name="AutoShape 57"/>
          <p:cNvSpPr/>
          <p:nvPr/>
        </p:nvSpPr>
        <p:spPr>
          <a:xfrm flipV="1">
            <a:off x="2572595" y="1388005"/>
            <a:ext cx="2330082" cy="1657018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AutoShape 58"/>
          <p:cNvSpPr/>
          <p:nvPr/>
        </p:nvSpPr>
        <p:spPr>
          <a:xfrm flipV="1">
            <a:off x="4435157" y="1916945"/>
            <a:ext cx="837803" cy="1128079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AutoShape 59"/>
          <p:cNvSpPr/>
          <p:nvPr/>
        </p:nvSpPr>
        <p:spPr>
          <a:xfrm>
            <a:off x="6723803" y="1916945"/>
            <a:ext cx="1028211" cy="1137462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AutoShape 60"/>
          <p:cNvSpPr/>
          <p:nvPr/>
        </p:nvSpPr>
        <p:spPr>
          <a:xfrm>
            <a:off x="6001710" y="2174147"/>
            <a:ext cx="94291" cy="878394"/>
          </a:xfrm>
          <a:prstGeom prst="line">
            <a:avLst/>
          </a:prstGeom>
          <a:ln w="9525" cap="flat">
            <a:solidFill>
              <a:srgbClr val="40404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zh-TW" altLang="en-US" sz="15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1" name="Group 61"/>
          <p:cNvGrpSpPr/>
          <p:nvPr/>
        </p:nvGrpSpPr>
        <p:grpSpPr>
          <a:xfrm>
            <a:off x="5730264" y="2341899"/>
            <a:ext cx="542890" cy="542890"/>
            <a:chOff x="0" y="0"/>
            <a:chExt cx="812800" cy="812800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50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Unity</a:t>
              </a:r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5082579" y="810158"/>
            <a:ext cx="1838260" cy="276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63"/>
              </a:lnSpc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AR眼鏡</a:t>
            </a:r>
            <a:r>
              <a:rPr lang="zh-TW" altLang="en-US" sz="15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需要的功能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2014964" y="3270039"/>
            <a:ext cx="1450404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5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連接外骨骼與電腦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2112363" y="4024631"/>
            <a:ext cx="1255608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USB或Wi-Fi連接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7" name="TextBox 67"/>
          <p:cNvSpPr txBox="1"/>
          <p:nvPr/>
        </p:nvSpPr>
        <p:spPr>
          <a:xfrm>
            <a:off x="2112363" y="4694358"/>
            <a:ext cx="1255608" cy="180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應用程式打包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643962" y="3270039"/>
            <a:ext cx="1450404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5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手部追蹤系統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741360" y="3971054"/>
            <a:ext cx="1255608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輔助使用者選擇介面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5372546" y="3270039"/>
            <a:ext cx="1450404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5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使用者介面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TextBox 71"/>
          <p:cNvSpPr txBox="1"/>
          <p:nvPr/>
        </p:nvSpPr>
        <p:spPr>
          <a:xfrm>
            <a:off x="5469944" y="3988912"/>
            <a:ext cx="1255608" cy="719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選擇運動模式</a:t>
            </a:r>
            <a:r>
              <a:rPr lang="en-US" sz="15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平面健走、爬樓梯、慢跑</a:t>
            </a:r>
            <a:r>
              <a:rPr lang="en-US" sz="15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、[</a:t>
            </a: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室內運動</a:t>
            </a:r>
            <a:r>
              <a:rPr lang="en-US" sz="1500" dirty="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])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468197" y="4806930"/>
            <a:ext cx="1255608" cy="539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顯示肌肉資料並提供欲減輕肌肉選項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TextBox 73"/>
          <p:cNvSpPr txBox="1"/>
          <p:nvPr/>
        </p:nvSpPr>
        <p:spPr>
          <a:xfrm>
            <a:off x="5468197" y="5592039"/>
            <a:ext cx="1255608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語音指導配置EMG貼片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5371452" y="6293926"/>
            <a:ext cx="1449096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即時顯示肌肉資訊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7097634" y="3270039"/>
            <a:ext cx="1450404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5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虛擬教練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195033" y="4033561"/>
            <a:ext cx="1255608" cy="3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虛擬教練示範動作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7195033" y="4722098"/>
            <a:ext cx="1255608" cy="719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當外骨骼偵測到有害動作時，語音提示並演示正確動作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8" name="TextBox 78"/>
          <p:cNvSpPr txBox="1"/>
          <p:nvPr/>
        </p:nvSpPr>
        <p:spPr>
          <a:xfrm>
            <a:off x="8726632" y="3270039"/>
            <a:ext cx="1450404" cy="2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75"/>
              </a:lnSpc>
              <a:spcBef>
                <a:spcPct val="0"/>
              </a:spcBef>
            </a:pPr>
            <a:r>
              <a:rPr lang="en-US" sz="1500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(障礙物偵測)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8824031" y="3979983"/>
            <a:ext cx="1255608" cy="8988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5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40404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當週遭環境有坑洞或是大石塊時，發出警告聲並在畫面中顯示</a:t>
            </a:r>
            <a:endParaRPr lang="en-US" sz="15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0" name="Group 80"/>
          <p:cNvGrpSpPr/>
          <p:nvPr/>
        </p:nvGrpSpPr>
        <p:grpSpPr>
          <a:xfrm>
            <a:off x="6378420" y="2097284"/>
            <a:ext cx="1966621" cy="785593"/>
            <a:chOff x="0" y="0"/>
            <a:chExt cx="2944367" cy="1176167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2944367" cy="1176167"/>
            </a:xfrm>
            <a:custGeom>
              <a:avLst/>
              <a:gdLst/>
              <a:ahLst/>
              <a:cxnLst/>
              <a:rect l="l" t="t" r="r" b="b"/>
              <a:pathLst>
                <a:path w="2944367" h="1176167">
                  <a:moveTo>
                    <a:pt x="1472184" y="0"/>
                  </a:moveTo>
                  <a:cubicBezTo>
                    <a:pt x="659119" y="0"/>
                    <a:pt x="0" y="263294"/>
                    <a:pt x="0" y="588084"/>
                  </a:cubicBezTo>
                  <a:cubicBezTo>
                    <a:pt x="0" y="912873"/>
                    <a:pt x="659119" y="1176167"/>
                    <a:pt x="1472184" y="1176167"/>
                  </a:cubicBezTo>
                  <a:cubicBezTo>
                    <a:pt x="2285248" y="1176167"/>
                    <a:pt x="2944367" y="912873"/>
                    <a:pt x="2944367" y="588084"/>
                  </a:cubicBezTo>
                  <a:cubicBezTo>
                    <a:pt x="2944367" y="263294"/>
                    <a:pt x="2285248" y="0"/>
                    <a:pt x="1472184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276034" y="100741"/>
              <a:ext cx="2392299" cy="965161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50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Meta  Human Creator/MakeHuman</a:t>
              </a:r>
            </a:p>
            <a:p>
              <a:pPr algn="ctr">
                <a:lnSpc>
                  <a:spcPts val="1350"/>
                </a:lnSpc>
              </a:pPr>
              <a:r>
                <a:rPr lang="en-US" sz="150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Unity</a:t>
              </a:r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4369165" y="2201693"/>
            <a:ext cx="949811" cy="576776"/>
            <a:chOff x="0" y="0"/>
            <a:chExt cx="1422030" cy="863532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1422030" cy="863532"/>
            </a:xfrm>
            <a:custGeom>
              <a:avLst/>
              <a:gdLst/>
              <a:ahLst/>
              <a:cxnLst/>
              <a:rect l="l" t="t" r="r" b="b"/>
              <a:pathLst>
                <a:path w="1422030" h="863532">
                  <a:moveTo>
                    <a:pt x="711015" y="0"/>
                  </a:moveTo>
                  <a:cubicBezTo>
                    <a:pt x="318332" y="0"/>
                    <a:pt x="0" y="193308"/>
                    <a:pt x="0" y="431766"/>
                  </a:cubicBezTo>
                  <a:cubicBezTo>
                    <a:pt x="0" y="670224"/>
                    <a:pt x="318332" y="863532"/>
                    <a:pt x="711015" y="863532"/>
                  </a:cubicBezTo>
                  <a:cubicBezTo>
                    <a:pt x="1103698" y="863532"/>
                    <a:pt x="1422030" y="670224"/>
                    <a:pt x="1422030" y="431766"/>
                  </a:cubicBezTo>
                  <a:cubicBezTo>
                    <a:pt x="1422030" y="193308"/>
                    <a:pt x="1103698" y="0"/>
                    <a:pt x="711015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133315" y="71431"/>
              <a:ext cx="1155400" cy="71114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50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Leap Motion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7195032" y="1393660"/>
            <a:ext cx="773445" cy="542890"/>
            <a:chOff x="0" y="0"/>
            <a:chExt cx="1157980" cy="812800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1157980" cy="812800"/>
            </a:xfrm>
            <a:custGeom>
              <a:avLst/>
              <a:gdLst/>
              <a:ahLst/>
              <a:cxnLst/>
              <a:rect l="l" t="t" r="r" b="b"/>
              <a:pathLst>
                <a:path w="1157980" h="812800">
                  <a:moveTo>
                    <a:pt x="578990" y="0"/>
                  </a:moveTo>
                  <a:cubicBezTo>
                    <a:pt x="259223" y="0"/>
                    <a:pt x="0" y="181951"/>
                    <a:pt x="0" y="406400"/>
                  </a:cubicBezTo>
                  <a:cubicBezTo>
                    <a:pt x="0" y="630849"/>
                    <a:pt x="259223" y="812800"/>
                    <a:pt x="578990" y="812800"/>
                  </a:cubicBezTo>
                  <a:cubicBezTo>
                    <a:pt x="898757" y="812800"/>
                    <a:pt x="1157980" y="630849"/>
                    <a:pt x="1157980" y="406400"/>
                  </a:cubicBezTo>
                  <a:cubicBezTo>
                    <a:pt x="1157980" y="181951"/>
                    <a:pt x="898757" y="0"/>
                    <a:pt x="578990" y="0"/>
                  </a:cubicBezTo>
                  <a:close/>
                </a:path>
              </a:pathLst>
            </a:custGeom>
            <a:solidFill>
              <a:srgbClr val="CFAD8A"/>
            </a:solidFill>
          </p:spPr>
          <p:txBody>
            <a:bodyPr/>
            <a:lstStyle/>
            <a:p>
              <a:endParaRPr lang="zh-TW" altLang="en-US" sz="15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8" name="TextBox 88"/>
            <p:cNvSpPr txBox="1"/>
            <p:nvPr/>
          </p:nvSpPr>
          <p:spPr>
            <a:xfrm>
              <a:off x="108561" y="66675"/>
              <a:ext cx="940859" cy="669925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350"/>
                </a:lnSpc>
              </a:pPr>
              <a:r>
                <a:rPr lang="en-US" sz="150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ARCore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59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79E8F0F-D405-A863-2409-EB544F62B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611" y="1326133"/>
            <a:ext cx="9596690" cy="4564527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確認列表：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關於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提供的功能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Frame Marker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的追蹤以及空間定位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影像捕捉、運算效率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作業系統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物理引擎的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Extension</a:t>
            </a:r>
          </a:p>
          <a:p>
            <a:pPr lvl="1" algn="l"/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關於硬體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IO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電池、續行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重量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需在運動時配戴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對外鏡頭的規格：分辨率、視角、追蹤精度、延遲時間等。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 algn="l">
              <a:buFont typeface="Wingdings" panose="05000000000000000000" pitchFamily="2" charset="2"/>
              <a:buChar char="p"/>
            </a:pPr>
            <a:endParaRPr lang="zh-TW" altLang="en-US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29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0f8c6c-37fd-4ef3-84b9-407a3a9239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D3841F4B825B4689EC981970D2B6FA" ma:contentTypeVersion="7" ma:contentTypeDescription="Create a new document." ma:contentTypeScope="" ma:versionID="82c9ead1fb19ccaa993d9bc3db9941e6">
  <xsd:schema xmlns:xsd="http://www.w3.org/2001/XMLSchema" xmlns:xs="http://www.w3.org/2001/XMLSchema" xmlns:p="http://schemas.microsoft.com/office/2006/metadata/properties" xmlns:ns3="560f8c6c-37fd-4ef3-84b9-407a3a9239c8" xmlns:ns4="748b593a-f27a-4e42-aa89-b238d8c81082" targetNamespace="http://schemas.microsoft.com/office/2006/metadata/properties" ma:root="true" ma:fieldsID="c335c84a44ffcdc7dd2b9c660c8d9a51" ns3:_="" ns4:_="">
    <xsd:import namespace="560f8c6c-37fd-4ef3-84b9-407a3a9239c8"/>
    <xsd:import namespace="748b593a-f27a-4e42-aa89-b238d8c81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0f8c6c-37fd-4ef3-84b9-407a3a923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b593a-f27a-4e42-aa89-b238d8c81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928D69-7BCA-4EDB-849B-909DBF659D81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48b593a-f27a-4e42-aa89-b238d8c81082"/>
    <ds:schemaRef ds:uri="560f8c6c-37fd-4ef3-84b9-407a3a9239c8"/>
  </ds:schemaRefs>
</ds:datastoreItem>
</file>

<file path=customXml/itemProps2.xml><?xml version="1.0" encoding="utf-8"?>
<ds:datastoreItem xmlns:ds="http://schemas.openxmlformats.org/officeDocument/2006/customXml" ds:itemID="{807A1899-9FC3-4938-AC19-9437A609BCF7}">
  <ds:schemaRefs>
    <ds:schemaRef ds:uri="560f8c6c-37fd-4ef3-84b9-407a3a9239c8"/>
    <ds:schemaRef ds:uri="748b593a-f27a-4e42-aa89-b238d8c810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F7C813E-4E31-4414-A8FB-E49F01BBEF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290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Wingdings</vt:lpstr>
      <vt:lpstr>Office 佈景主題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賴宏達</dc:creator>
  <cp:lastModifiedBy>賴宏達</cp:lastModifiedBy>
  <cp:revision>1</cp:revision>
  <dcterms:created xsi:type="dcterms:W3CDTF">2024-01-21T15:11:19Z</dcterms:created>
  <dcterms:modified xsi:type="dcterms:W3CDTF">2024-01-22T12:27:32Z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0x010100F5D3841F4B825B4689EC981970D2B6FA</vt:lpwstr>
  </property>
</Properties>
</file>