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ExoskeletonPowerAsistance\Mar30_23-30-36_Rectus_Femoris_righ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ExoskeletonPowerAsistance\Mar30_23-30-36_Rectus_Femoris_righ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400" b="0" i="0" u="none" strike="noStrike" kern="1200" spc="0" baseline="0" dirty="0">
                <a:solidFill>
                  <a:schemeClr val="tx1"/>
                </a:solidFill>
                <a:effectLst/>
              </a:rPr>
              <a:t>Rectus Femoris </a:t>
            </a:r>
            <a:endParaRPr lang="zh-TW" altLang="en-US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v>Unpowered</c:v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tx1">
                  <a:alpha val="97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'[2]Mar26_01-04-10_Rectus_Femoris_r'!$J$5:$L$5</c:f>
              <c:numCache>
                <c:formatCode>General</c:formatCode>
                <c:ptCount val="3"/>
                <c:pt idx="0">
                  <c:v>2011.7331122536546</c:v>
                </c:pt>
                <c:pt idx="1">
                  <c:v>2644.9456865136126</c:v>
                </c:pt>
                <c:pt idx="2">
                  <c:v>2738.5776429794491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53-4DDC-941A-2E62270049D8}"/>
            </c:ext>
          </c:extLst>
        </c:ser>
        <c:ser>
          <c:idx val="0"/>
          <c:order val="1"/>
          <c:tx>
            <c:v>Powered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2995939361017947E-2"/>
                  <c:y val="-2.461357653872645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7EF-468D-ACDE-52FE094737F5}"/>
                </c:ext>
              </c:extLst>
            </c:dLbl>
            <c:dLbl>
              <c:idx val="1"/>
              <c:layout>
                <c:manualLayout>
                  <c:x val="3.0457790179401086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7EF-468D-ACDE-52FE094737F5}"/>
                </c:ext>
              </c:extLst>
            </c:dLbl>
            <c:dLbl>
              <c:idx val="2"/>
              <c:layout>
                <c:manualLayout>
                  <c:x val="2.5381491816167556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7EF-468D-ACDE-52FE094737F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'Mar30_23-30-36_Rectus_Femoris_r'!$J$1:$L$1</c:f>
              <c:strCache>
                <c:ptCount val="3"/>
                <c:pt idx="0">
                  <c:v>session1</c:v>
                </c:pt>
                <c:pt idx="1">
                  <c:v>session2</c:v>
                </c:pt>
                <c:pt idx="2">
                  <c:v>session3</c:v>
                </c:pt>
              </c:strCache>
            </c:strRef>
          </c:cat>
          <c:val>
            <c:numRef>
              <c:f>'Mar30_23-30-36_Rectus_Femoris_r'!$J$5:$L$5</c:f>
              <c:numCache>
                <c:formatCode>General</c:formatCode>
                <c:ptCount val="3"/>
                <c:pt idx="0">
                  <c:v>639.46096611839687</c:v>
                </c:pt>
                <c:pt idx="1">
                  <c:v>765.22211350793259</c:v>
                </c:pt>
                <c:pt idx="2">
                  <c:v>834.40428597635685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53-4DDC-941A-2E62270049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84495648"/>
        <c:axId val="1984501888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v>BF</c:v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'[3]Mar26_01-04-10_Biceps_femoris_r'!$J$5:$L$5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1748.878223362572</c:v>
                      </c:pt>
                      <c:pt idx="1">
                        <c:v>1895.1759133263042</c:v>
                      </c:pt>
                      <c:pt idx="2">
                        <c:v>2592.28450154143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5653-4DDC-941A-2E62270049D8}"/>
                  </c:ext>
                </c:extLst>
              </c15:ser>
            </c15:filteredBarSeries>
            <c15:filteredBarSeries>
              <c15:ser>
                <c:idx val="3"/>
                <c:order val="3"/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'[4]Mar30_23-30-36_Biceps_femoris_r'!$J$5:$L$5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1456.1730874991276</c:v>
                      </c:pt>
                      <c:pt idx="1">
                        <c:v>1469.3798786220812</c:v>
                      </c:pt>
                      <c:pt idx="2">
                        <c:v>1069.9018685049414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5653-4DDC-941A-2E62270049D8}"/>
                  </c:ext>
                </c:extLst>
              </c15:ser>
            </c15:filteredBarSeries>
          </c:ext>
        </c:extLst>
      </c:barChart>
      <c:catAx>
        <c:axId val="1984495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84501888"/>
        <c:crosses val="autoZero"/>
        <c:auto val="1"/>
        <c:lblAlgn val="ctr"/>
        <c:lblOffset val="100"/>
        <c:noMultiLvlLbl val="0"/>
      </c:catAx>
      <c:valAx>
        <c:axId val="1984501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200" dirty="0" err="1">
                    <a:solidFill>
                      <a:schemeClr val="tx1"/>
                    </a:solidFill>
                  </a:rPr>
                  <a:t>iEMG</a:t>
                </a:r>
                <a:r>
                  <a:rPr lang="en-US" altLang="zh-TW" sz="1200" dirty="0">
                    <a:solidFill>
                      <a:schemeClr val="tx1"/>
                    </a:solidFill>
                  </a:rPr>
                  <a:t> (</a:t>
                </a:r>
                <a:r>
                  <a:rPr lang="en-US" altLang="zh-TW" sz="1200" dirty="0" err="1">
                    <a:solidFill>
                      <a:schemeClr val="tx1"/>
                    </a:solidFill>
                  </a:rPr>
                  <a:t>uV</a:t>
                </a:r>
                <a:r>
                  <a:rPr lang="en-US" altLang="zh-TW" sz="1200" dirty="0">
                    <a:solidFill>
                      <a:schemeClr val="tx1"/>
                    </a:solidFill>
                  </a:rPr>
                  <a:t>*t)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84495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>
                <a:solidFill>
                  <a:schemeClr val="tx1"/>
                </a:solidFill>
              </a:rPr>
              <a:t>Biceps Femoris</a:t>
            </a:r>
            <a:endParaRPr lang="zh-TW" altLang="en-US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v>Unpowered</c:v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'Mar30_23-30-36_Rectus_Femoris_r'!$J$1:$L$1</c:f>
              <c:strCache>
                <c:ptCount val="3"/>
                <c:pt idx="0">
                  <c:v>session1</c:v>
                </c:pt>
                <c:pt idx="1">
                  <c:v>session2</c:v>
                </c:pt>
                <c:pt idx="2">
                  <c:v>session3</c:v>
                </c:pt>
              </c:strCache>
            </c:strRef>
          </c:cat>
          <c:val>
            <c:numRef>
              <c:f>'[3]Mar26_01-04-10_Biceps_femoris_r'!$J$5:$L$5</c:f>
              <c:numCache>
                <c:formatCode>General</c:formatCode>
                <c:ptCount val="3"/>
                <c:pt idx="0">
                  <c:v>1748.878223362572</c:v>
                </c:pt>
                <c:pt idx="1">
                  <c:v>1895.1759133263042</c:v>
                </c:pt>
                <c:pt idx="2">
                  <c:v>2592.28450154143</c:v>
                </c:pt>
              </c:numCache>
              <c:extLst xmlns:c15="http://schemas.microsoft.com/office/drawing/2012/chart"/>
            </c:numRef>
          </c:val>
          <c:extLst>
            <c:ext xmlns:c16="http://schemas.microsoft.com/office/drawing/2014/chart" uri="{C3380CC4-5D6E-409C-BE32-E72D297353CC}">
              <c16:uniqueId val="{00000000-2002-4296-9978-4D56DBC06B11}"/>
            </c:ext>
          </c:extLst>
        </c:ser>
        <c:ser>
          <c:idx val="3"/>
          <c:order val="3"/>
          <c:tx>
            <c:v>Powered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5534088542634665E-2"/>
                  <c:y val="-7.384072961617937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341-4A48-88A2-E5DDA192403F}"/>
                </c:ext>
              </c:extLst>
            </c:dLbl>
            <c:dLbl>
              <c:idx val="1"/>
              <c:layout>
                <c:manualLayout>
                  <c:x val="5.5839281995568736E-2"/>
                  <c:y val="9.845430615490492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341-4A48-88A2-E5DDA192403F}"/>
                </c:ext>
              </c:extLst>
            </c:dLbl>
            <c:dLbl>
              <c:idx val="2"/>
              <c:layout>
                <c:manualLayout>
                  <c:x val="3.2995939361018037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341-4A48-88A2-E5DDA192403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'Mar30_23-30-36_Rectus_Femoris_r'!$J$1:$L$1</c:f>
              <c:strCache>
                <c:ptCount val="3"/>
                <c:pt idx="0">
                  <c:v>session1</c:v>
                </c:pt>
                <c:pt idx="1">
                  <c:v>session2</c:v>
                </c:pt>
                <c:pt idx="2">
                  <c:v>session3</c:v>
                </c:pt>
              </c:strCache>
            </c:strRef>
          </c:cat>
          <c:val>
            <c:numRef>
              <c:f>'[4]Mar30_23-30-36_Biceps_femoris_r'!$J$5:$L$5</c:f>
              <c:numCache>
                <c:formatCode>General</c:formatCode>
                <c:ptCount val="3"/>
                <c:pt idx="0">
                  <c:v>1456.1730874991276</c:v>
                </c:pt>
                <c:pt idx="1">
                  <c:v>1469.3798786220812</c:v>
                </c:pt>
                <c:pt idx="2">
                  <c:v>1069.9018685049414</c:v>
                </c:pt>
              </c:numCache>
              <c:extLst xmlns:c15="http://schemas.microsoft.com/office/drawing/2012/chart"/>
            </c:numRef>
          </c:val>
          <c:extLst>
            <c:ext xmlns:c16="http://schemas.microsoft.com/office/drawing/2014/chart" uri="{C3380CC4-5D6E-409C-BE32-E72D297353CC}">
              <c16:uniqueId val="{00000001-2002-4296-9978-4D56DBC06B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84495648"/>
        <c:axId val="1984501888"/>
        <c:extLst>
          <c:ext xmlns:c15="http://schemas.microsoft.com/office/drawing/2012/chart" uri="{02D57815-91ED-43cb-92C2-25804820EDAC}">
            <c15:filteredBarSeries>
              <c15:ser>
                <c:idx val="1"/>
                <c:order val="0"/>
                <c:tx>
                  <c:v>RF</c:v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'Mar30_23-30-36_Rectus_Femoris_r'!$J$1:$L$1</c15:sqref>
                        </c15:formulaRef>
                      </c:ext>
                    </c:extLst>
                    <c:strCache>
                      <c:ptCount val="3"/>
                      <c:pt idx="0">
                        <c:v>session1</c:v>
                      </c:pt>
                      <c:pt idx="1">
                        <c:v>session2</c:v>
                      </c:pt>
                      <c:pt idx="2">
                        <c:v>session3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'[2]Mar26_01-04-10_Rectus_Femoris_r'!$J$5:$L$5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2011.7331122536546</c:v>
                      </c:pt>
                      <c:pt idx="1">
                        <c:v>2644.9456865136126</c:v>
                      </c:pt>
                      <c:pt idx="2">
                        <c:v>2738.5776429794491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2002-4296-9978-4D56DBC06B11}"/>
                  </c:ext>
                </c:extLst>
              </c15:ser>
            </c15:filteredBarSeries>
            <c15:filteredBarSeries>
              <c15:ser>
                <c:idx val="0"/>
                <c:order val="1"/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'Mar30_23-30-36_Rectus_Femoris_r'!$J$1:$L$1</c15:sqref>
                        </c15:formulaRef>
                      </c:ext>
                    </c:extLst>
                    <c:strCache>
                      <c:ptCount val="3"/>
                      <c:pt idx="0">
                        <c:v>session1</c:v>
                      </c:pt>
                      <c:pt idx="1">
                        <c:v>session2</c:v>
                      </c:pt>
                      <c:pt idx="2">
                        <c:v>session3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'Mar30_23-30-36_Rectus_Femoris_r'!$J$5:$L$5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639.46096611839687</c:v>
                      </c:pt>
                      <c:pt idx="1">
                        <c:v>765.22211350793259</c:v>
                      </c:pt>
                      <c:pt idx="2">
                        <c:v>834.40428597635685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2002-4296-9978-4D56DBC06B11}"/>
                  </c:ext>
                </c:extLst>
              </c15:ser>
            </c15:filteredBarSeries>
          </c:ext>
        </c:extLst>
      </c:barChart>
      <c:catAx>
        <c:axId val="1984495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84501888"/>
        <c:crosses val="autoZero"/>
        <c:auto val="1"/>
        <c:lblAlgn val="ctr"/>
        <c:lblOffset val="100"/>
        <c:noMultiLvlLbl val="0"/>
      </c:catAx>
      <c:valAx>
        <c:axId val="1984501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200" b="0" i="0" u="none" strike="noStrike" kern="1200" baseline="0">
                    <a:solidFill>
                      <a:schemeClr val="tx1"/>
                    </a:solidFill>
                  </a:rPr>
                  <a:t>iEMG (uV*t)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84495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703418-0F12-2693-7248-7DB6DE234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A06E405-1658-23CC-1F0B-3ABC5717B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93AF3A-144D-B2A5-682E-5067560E0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2DC6-F050-48D5-AB0A-982332C40B42}" type="datetimeFigureOut">
              <a:rPr lang="zh-TW" altLang="en-US" smtClean="0"/>
              <a:t>2024/7/30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CC4AA7-7F47-1A7E-B27D-F5F989348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7FBE33-4FEA-4A00-2167-C6EA43BC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1A7A-742A-4D94-AF2B-6582969116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96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6BC077-12E8-FD1A-6640-70EB0377D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0E6ABE5-4E30-B4AD-9BD3-DC8D50A34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D83F1C-6A8F-719F-8C2A-84CA8D448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2DC6-F050-48D5-AB0A-982332C40B42}" type="datetimeFigureOut">
              <a:rPr lang="zh-TW" altLang="en-US" smtClean="0"/>
              <a:t>2024/7/30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08EC87-0DE8-1249-2641-45FB6E289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8F76ED-2223-BB58-FFA1-F2228BD1B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1A7A-742A-4D94-AF2B-6582969116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9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768DA39-1B0C-ACF0-C139-0D42A008C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CEAF162-D339-6C94-3267-93BD9F51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D30A85-157A-DBC3-7958-8D9C5D4CE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2DC6-F050-48D5-AB0A-982332C40B42}" type="datetimeFigureOut">
              <a:rPr lang="zh-TW" altLang="en-US" smtClean="0"/>
              <a:t>2024/7/30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994351-8326-26BA-BD32-F10AB457D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0F3F9F-0114-FE60-A280-EA586153B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1A7A-742A-4D94-AF2B-6582969116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8643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F9200E-0326-A7D6-C7B0-01487774E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7CED01-2D35-C1D0-EB8E-D2491EF9E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4801AF-3E5D-C5E8-7138-E253923D0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2DC6-F050-48D5-AB0A-982332C40B42}" type="datetimeFigureOut">
              <a:rPr lang="zh-TW" altLang="en-US" smtClean="0"/>
              <a:t>2024/7/30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F6B31E-1490-34EE-39AC-ACDAFAF2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5E987A-F140-0168-5368-2B2C5951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1A7A-742A-4D94-AF2B-6582969116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62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EB5151-13A5-031A-E12F-0BDCC7B46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853D46-63A7-CEBA-B9F9-B65D48960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DBE320-760C-5B84-BEAD-F99E99229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2DC6-F050-48D5-AB0A-982332C40B42}" type="datetimeFigureOut">
              <a:rPr lang="zh-TW" altLang="en-US" smtClean="0"/>
              <a:t>2024/7/30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689C00-027F-672D-D11C-26CB4A80E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44BA7C-F5D3-7E8E-B719-9B7E9623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1A7A-742A-4D94-AF2B-6582969116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77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8BCC58-4367-1421-486D-274CBBEBE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0BBA4F-8A7F-B6C3-B0C5-2D9C91AD29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93280BD-7717-81AD-FA51-33AB9CC69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DC3E955-85CE-6462-727C-77E6C274E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2DC6-F050-48D5-AB0A-982332C40B42}" type="datetimeFigureOut">
              <a:rPr lang="zh-TW" altLang="en-US" smtClean="0"/>
              <a:t>2024/7/30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2740AFA-F502-C122-60EB-BA3A4477B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0493F66-6AA5-0AE8-68FD-6C1EB878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1A7A-742A-4D94-AF2B-6582969116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26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788832-ABD7-605B-E84A-6F91ADBA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6930C1-5434-56F5-81E3-99AD1110E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67637E3-9025-8D09-5190-4F6AC4DBA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2223AE8-CB5A-D848-FAA2-D358291FB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20EDAEC-98D0-9798-0E73-CF753F90C7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9162FB7-3469-3DAD-0143-B4C1FFD97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2DC6-F050-48D5-AB0A-982332C40B42}" type="datetimeFigureOut">
              <a:rPr lang="zh-TW" altLang="en-US" smtClean="0"/>
              <a:t>2024/7/30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E7F13AB-DCBA-3A2E-32F9-C1CD8AF00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75DB5A6-EBB0-D4E9-93F1-3AA70CFFC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1A7A-742A-4D94-AF2B-6582969116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998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187F90-E364-2B38-492F-95891E6C8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3EC928D-9F88-EA7C-D283-800387E04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2DC6-F050-48D5-AB0A-982332C40B42}" type="datetimeFigureOut">
              <a:rPr lang="zh-TW" altLang="en-US" smtClean="0"/>
              <a:t>2024/7/30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0D7683D-3739-F524-B93D-4948545D9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6AE06A4-26FB-63CD-0EA2-0077561DD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1A7A-742A-4D94-AF2B-6582969116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941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8FE3125-EBEE-CB8B-E143-8E3C262A1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2DC6-F050-48D5-AB0A-982332C40B42}" type="datetimeFigureOut">
              <a:rPr lang="zh-TW" altLang="en-US" smtClean="0"/>
              <a:t>2024/7/30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7FF0DB5-27D0-6764-4F50-E3F50EE4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1D1EF6-8AD9-B74C-E88B-1F34CF134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1A7A-742A-4D94-AF2B-6582969116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05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E01BCF-85B8-0066-A6A8-A3E2ECB56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0DE23A-C184-C5BC-9FB7-B50CA7A3A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6C1FC30-D5A7-3899-1ACC-AEB3633C1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A5FE81-937B-B160-65DA-F446EB603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2DC6-F050-48D5-AB0A-982332C40B42}" type="datetimeFigureOut">
              <a:rPr lang="zh-TW" altLang="en-US" smtClean="0"/>
              <a:t>2024/7/30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4DBCFBA-1668-89D8-0BDB-4FAB8B024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C660FF-DC72-D318-68F1-A17B907A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1A7A-742A-4D94-AF2B-6582969116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280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CEA6BD-A025-25DE-077C-D724E2DE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768C692-D75B-5586-DF6E-9255B8C179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CC2ED61-15C1-B522-C470-B0426D068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6903EAE-88A8-2965-3A4F-0A61F79A3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2DC6-F050-48D5-AB0A-982332C40B42}" type="datetimeFigureOut">
              <a:rPr lang="zh-TW" altLang="en-US" smtClean="0"/>
              <a:t>2024/7/30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81D1E2-4394-E6F3-DEDF-673E22EF6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929123-363A-052E-0449-11F0EDD1A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1A7A-742A-4D94-AF2B-6582969116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212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2F16485-3447-6DDD-5C1A-EE0B0423E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7C57C3-4F85-61BA-8445-80075C8E7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F88C45-FEF6-DEC0-9E11-A49507593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712DC6-F050-48D5-AB0A-982332C40B42}" type="datetimeFigureOut">
              <a:rPr lang="zh-TW" altLang="en-US" smtClean="0"/>
              <a:t>2024/7/30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DD4D39-21DF-810E-ABCC-6D3EAAD13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37FB48-0A01-C143-E660-B73454D1F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7B1A7A-742A-4D94-AF2B-6582969116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8324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61393E80-E649-A4D3-4390-61A16DE2FC4E}"/>
              </a:ext>
            </a:extLst>
          </p:cNvPr>
          <p:cNvGrpSpPr/>
          <p:nvPr/>
        </p:nvGrpSpPr>
        <p:grpSpPr>
          <a:xfrm>
            <a:off x="1352145" y="1172952"/>
            <a:ext cx="9766570" cy="5159754"/>
            <a:chOff x="2710369" y="1172952"/>
            <a:chExt cx="6462814" cy="2449830"/>
          </a:xfrm>
        </p:grpSpPr>
        <p:graphicFrame>
          <p:nvGraphicFramePr>
            <p:cNvPr id="4" name="圖表 3">
              <a:extLst>
                <a:ext uri="{FF2B5EF4-FFF2-40B4-BE49-F238E27FC236}">
                  <a16:creationId xmlns:a16="http://schemas.microsoft.com/office/drawing/2014/main" id="{FC0304BD-B944-33A4-2631-65360C04241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03124539"/>
                </p:ext>
              </p:extLst>
            </p:nvPr>
          </p:nvGraphicFramePr>
          <p:xfrm>
            <a:off x="2710369" y="1172952"/>
            <a:ext cx="3311053" cy="244983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5" name="圖表 4">
              <a:extLst>
                <a:ext uri="{FF2B5EF4-FFF2-40B4-BE49-F238E27FC236}">
                  <a16:creationId xmlns:a16="http://schemas.microsoft.com/office/drawing/2014/main" id="{C654B90A-5639-4339-B968-A1FCC2EDBE9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81862844"/>
                </p:ext>
              </p:extLst>
            </p:nvPr>
          </p:nvGraphicFramePr>
          <p:xfrm>
            <a:off x="5862130" y="1172952"/>
            <a:ext cx="3311053" cy="244983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32162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07C9B1D-9833-666A-406A-3D66058AB4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530" y="1315916"/>
            <a:ext cx="6663063" cy="25265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7869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22</Words>
  <Application>Microsoft Office PowerPoint</Application>
  <PresentationFormat>寬螢幕</PresentationFormat>
  <Paragraphs>10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沈恩佑</dc:creator>
  <cp:lastModifiedBy>沈恩佑</cp:lastModifiedBy>
  <cp:revision>2</cp:revision>
  <dcterms:created xsi:type="dcterms:W3CDTF">2024-07-27T20:19:08Z</dcterms:created>
  <dcterms:modified xsi:type="dcterms:W3CDTF">2024-07-30T03:22:51Z</dcterms:modified>
</cp:coreProperties>
</file>