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GB" altLang="zh-TW" sz="2500" baseline="0" dirty="0"/>
              <a:t>Actual time spent distribution till 3rd March 2012</a:t>
            </a:r>
            <a:endParaRPr lang="zh-TW" altLang="en-US" sz="2500" baseline="0" dirty="0"/>
          </a:p>
        </c:rich>
      </c:tx>
      <c:layout>
        <c:manualLayout>
          <c:xMode val="edge"/>
          <c:yMode val="edge"/>
          <c:x val="7.5223218625449617E-2"/>
          <c:y val="1.6016039017552729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15"/>
          <c:dLbls>
            <c:txPr>
              <a:bodyPr/>
              <a:lstStyle/>
              <a:p>
                <a:pPr>
                  <a:defRPr sz="2500" b="1" i="0" u="none" baseline="0"/>
                </a:pPr>
                <a:endParaRPr lang="zh-TW"/>
              </a:p>
            </c:txPr>
            <c:showVal val="1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22</c:v>
                </c:pt>
                <c:pt idx="1">
                  <c:v>20.5</c:v>
                </c:pt>
                <c:pt idx="2">
                  <c:v>15</c:v>
                </c:pt>
                <c:pt idx="3">
                  <c:v>22.25</c:v>
                </c:pt>
                <c:pt idx="4">
                  <c:v>19.75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81338205988140366"/>
          <c:y val="0.30463748819864411"/>
          <c:w val="0.15970151986815601"/>
          <c:h val="0.42208034806460037"/>
        </c:manualLayout>
      </c:layout>
      <c:txPr>
        <a:bodyPr/>
        <a:lstStyle/>
        <a:p>
          <a:pPr>
            <a:defRPr sz="2000" baseline="0"/>
          </a:pPr>
          <a:endParaRPr lang="zh-TW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en-GB" altLang="zh-TW" sz="2500" baseline="0" dirty="0"/>
              <a:t>Actual time spent and expected time spent till 8 March</a:t>
            </a:r>
            <a:endParaRPr lang="zh-TW" altLang="en-US" sz="2500" baseline="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7.2072827060074396E-2"/>
          <c:y val="0.27141664984184694"/>
          <c:w val="0.57571131847512302"/>
          <c:h val="0.55351072086643738"/>
        </c:manualLayout>
      </c:layout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40970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20</c:v>
                </c:pt>
                <c:pt idx="1">
                  <c:v>28.5</c:v>
                </c:pt>
                <c:pt idx="2">
                  <c:v>55.25</c:v>
                </c:pt>
                <c:pt idx="3">
                  <c:v>78</c:v>
                </c:pt>
              </c:numCache>
            </c:numRef>
          </c:val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40970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18</c:v>
                </c:pt>
                <c:pt idx="1">
                  <c:v>28</c:v>
                </c:pt>
                <c:pt idx="2">
                  <c:v>44.5</c:v>
                </c:pt>
                <c:pt idx="3">
                  <c:v>80.25</c:v>
                </c:pt>
              </c:numCache>
            </c:numRef>
          </c:val>
        </c:ser>
        <c:marker val="1"/>
        <c:axId val="132873216"/>
        <c:axId val="136695808"/>
      </c:lineChart>
      <c:dateAx>
        <c:axId val="132873216"/>
        <c:scaling>
          <c:orientation val="minMax"/>
        </c:scaling>
        <c:axPos val="b"/>
        <c:numFmt formatCode="d\-mmm" sourceLinked="1"/>
        <c:tickLblPos val="nextTo"/>
        <c:txPr>
          <a:bodyPr/>
          <a:lstStyle/>
          <a:p>
            <a:pPr>
              <a:defRPr sz="1500" baseline="0"/>
            </a:pPr>
            <a:endParaRPr lang="zh-TW"/>
          </a:p>
        </c:txPr>
        <c:crossAx val="136695808"/>
        <c:crosses val="autoZero"/>
        <c:auto val="1"/>
        <c:lblOffset val="100"/>
      </c:dateAx>
      <c:valAx>
        <c:axId val="1366958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500" baseline="0"/>
            </a:pPr>
            <a:endParaRPr lang="zh-TW"/>
          </a:p>
        </c:txPr>
        <c:crossAx val="132873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10589457567804"/>
          <c:y val="0.35538536218700867"/>
          <c:w val="0.27496931224875176"/>
          <c:h val="0.45994852366225703"/>
        </c:manualLayout>
      </c:layout>
      <c:txPr>
        <a:bodyPr/>
        <a:lstStyle/>
        <a:p>
          <a:pPr>
            <a:defRPr sz="2000" baseline="0"/>
          </a:pPr>
          <a:endParaRPr lang="zh-TW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5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9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9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0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5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2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9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0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9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6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– who is doing what</a:t>
            </a:r>
          </a:p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9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684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</a:t>
            </a:r>
            <a:r>
              <a:rPr lang="en-US" dirty="0" smtClean="0"/>
              <a:t> add class diagram&gt;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9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here, </a:t>
            </a:r>
            <a:r>
              <a:rPr lang="en-US" dirty="0" err="1" smtClean="0"/>
              <a:t>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</a:t>
            </a:r>
            <a:r>
              <a:rPr lang="en-US" dirty="0" err="1" smtClean="0"/>
              <a:t>gantt</a:t>
            </a:r>
            <a:r>
              <a:rPr lang="en-US" dirty="0" smtClean="0"/>
              <a:t>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38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20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200</Words>
  <Application>Microsoft Office PowerPoint</Application>
  <PresentationFormat>如螢幕大小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Project so far</vt:lpstr>
      <vt:lpstr>Time spent</vt:lpstr>
      <vt:lpstr>Time spent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Chak</cp:lastModifiedBy>
  <cp:revision>6</cp:revision>
  <dcterms:created xsi:type="dcterms:W3CDTF">2012-03-07T11:13:33Z</dcterms:created>
  <dcterms:modified xsi:type="dcterms:W3CDTF">2012-03-08T17:51:11Z</dcterms:modified>
</cp:coreProperties>
</file>