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57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– who is doing what</a:t>
            </a:r>
          </a:p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English </a:t>
            </a:r>
          </a:p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4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ed</a:t>
            </a:r>
            <a:r>
              <a:rPr lang="en-US" dirty="0" smtClean="0"/>
              <a:t> add class diagram&gt;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 to the MVC architecture</a:t>
            </a:r>
          </a:p>
          <a:p>
            <a:r>
              <a:rPr lang="en-US" dirty="0" smtClean="0"/>
              <a:t>Block diagram of the core architecture</a:t>
            </a:r>
          </a:p>
          <a:p>
            <a:pPr lvl="1"/>
            <a:r>
              <a:rPr lang="en-US" dirty="0" smtClean="0"/>
              <a:t>&lt;Diagram </a:t>
            </a:r>
            <a:r>
              <a:rPr lang="en-US" dirty="0" smtClean="0"/>
              <a:t>here, </a:t>
            </a:r>
            <a:r>
              <a:rPr lang="en-US" dirty="0" err="1" smtClean="0"/>
              <a:t>ed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</a:t>
            </a:r>
            <a:r>
              <a:rPr lang="en-US" dirty="0" err="1" smtClean="0"/>
              <a:t>gantt</a:t>
            </a:r>
            <a:r>
              <a:rPr lang="en-US" dirty="0" smtClean="0"/>
              <a:t> 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(of actual time spent by each member and compare to the planned time</a:t>
            </a:r>
            <a:r>
              <a:rPr lang="en-US" dirty="0" smtClean="0"/>
              <a:t>) &lt;kelvin&gt;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/>
              <a:t>graph &lt;kelvin&gt;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206</Words>
  <Application>Microsoft Office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D2</vt:lpstr>
      <vt:lpstr>About our group</vt:lpstr>
      <vt:lpstr>Language and tools for development</vt:lpstr>
      <vt:lpstr>evidence of early analysis &amp; design</vt:lpstr>
      <vt:lpstr>Class diagram so far</vt:lpstr>
      <vt:lpstr>Architectural concepts</vt:lpstr>
      <vt:lpstr>Project so far</vt:lpstr>
      <vt:lpstr>Time spent</vt:lpstr>
      <vt:lpstr>Time spent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brian</cp:lastModifiedBy>
  <cp:revision>5</cp:revision>
  <dcterms:created xsi:type="dcterms:W3CDTF">2012-03-07T11:13:33Z</dcterms:created>
  <dcterms:modified xsi:type="dcterms:W3CDTF">2012-03-07T11:54:11Z</dcterms:modified>
</cp:coreProperties>
</file>