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– who is doing what</a:t>
            </a:r>
          </a:p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the MVC architecture</a:t>
            </a:r>
          </a:p>
          <a:p>
            <a:r>
              <a:rPr lang="en-US" dirty="0" smtClean="0"/>
              <a:t>Block diagram of the core architecture</a:t>
            </a:r>
          </a:p>
          <a:p>
            <a:pPr lvl="1"/>
            <a:r>
              <a:rPr lang="en-US" dirty="0" smtClean="0"/>
              <a:t>&lt;Diagram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</a:t>
            </a:r>
            <a:r>
              <a:rPr lang="en-US" dirty="0" err="1" smtClean="0"/>
              <a:t>gantt</a:t>
            </a:r>
            <a:r>
              <a:rPr lang="en-US" dirty="0" smtClean="0"/>
              <a:t>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(of actual time spent by each member and compare to the planned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D2</vt:lpstr>
      <vt:lpstr>About our group</vt:lpstr>
      <vt:lpstr>Language and tools for development</vt:lpstr>
      <vt:lpstr>evidence of early analysis &amp; design</vt:lpstr>
      <vt:lpstr>Class diagram so far</vt:lpstr>
      <vt:lpstr>Architectural concepts</vt:lpstr>
      <vt:lpstr>Project so far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brian</cp:lastModifiedBy>
  <cp:revision>4</cp:revision>
  <dcterms:created xsi:type="dcterms:W3CDTF">2012-03-07T11:13:33Z</dcterms:created>
  <dcterms:modified xsi:type="dcterms:W3CDTF">2012-03-07T11:50:38Z</dcterms:modified>
</cp:coreProperties>
</file>