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8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6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2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63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ill Sans MT" pitchFamily="34" charset="0"/>
              </a:rPr>
              <a:t>D5 – Presentation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ill Sans MT" pitchFamily="34" charset="0"/>
              </a:rPr>
              <a:t>Group 9</a:t>
            </a:r>
          </a:p>
          <a:p>
            <a:r>
              <a:rPr lang="en-US" dirty="0" smtClean="0">
                <a:latin typeface="Gill Sans MT" pitchFamily="34" charset="0"/>
              </a:rPr>
              <a:t>Brian, Edward, Oscar, Kristian, Kelvin</a:t>
            </a:r>
          </a:p>
          <a:p>
            <a:endParaRPr lang="en-US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itchFamily="34" charset="0"/>
              </a:rPr>
              <a:t>Who we are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ill Sans MT" pitchFamily="34" charset="0"/>
              </a:rPr>
              <a:t>Two working pairs and a lone ranger</a:t>
            </a:r>
          </a:p>
          <a:p>
            <a:pPr lvl="1"/>
            <a:r>
              <a:rPr lang="en-US" dirty="0" smtClean="0">
                <a:latin typeface="Gill Sans MT" pitchFamily="34" charset="0"/>
              </a:rPr>
              <a:t>Edward and </a:t>
            </a:r>
            <a:r>
              <a:rPr lang="en-US" dirty="0" err="1" smtClean="0">
                <a:latin typeface="Gill Sans MT" pitchFamily="34" charset="0"/>
              </a:rPr>
              <a:t>Kristian</a:t>
            </a:r>
            <a:r>
              <a:rPr lang="en-US" dirty="0" smtClean="0">
                <a:latin typeface="Gill Sans MT" pitchFamily="34" charset="0"/>
              </a:rPr>
              <a:t> on View</a:t>
            </a:r>
          </a:p>
          <a:p>
            <a:pPr lvl="1"/>
            <a:r>
              <a:rPr lang="en-US" dirty="0" smtClean="0">
                <a:latin typeface="Gill Sans MT" pitchFamily="34" charset="0"/>
              </a:rPr>
              <a:t>Kelvin and Oscar on Model</a:t>
            </a:r>
          </a:p>
          <a:p>
            <a:pPr lvl="1"/>
            <a:r>
              <a:rPr lang="en-US" dirty="0" smtClean="0">
                <a:latin typeface="Gill Sans MT" pitchFamily="34" charset="0"/>
              </a:rPr>
              <a:t>Brian on Controller </a:t>
            </a:r>
          </a:p>
          <a:p>
            <a:pPr lvl="1"/>
            <a:r>
              <a:rPr lang="en-US" dirty="0" smtClean="0">
                <a:latin typeface="Gill Sans MT" pitchFamily="34" charset="0"/>
              </a:rPr>
              <a:t>Edward and Brian both contributed to GUI work</a:t>
            </a:r>
          </a:p>
          <a:p>
            <a:r>
              <a:rPr lang="en-US" dirty="0" smtClean="0">
                <a:latin typeface="Gill Sans MT" pitchFamily="34" charset="0"/>
              </a:rPr>
              <a:t>From last time</a:t>
            </a:r>
          </a:p>
          <a:p>
            <a:pPr lvl="1"/>
            <a:r>
              <a:rPr lang="en-US" dirty="0" smtClean="0">
                <a:latin typeface="Gill Sans MT" pitchFamily="34" charset="0"/>
              </a:rPr>
              <a:t>Spiral model methodology</a:t>
            </a:r>
          </a:p>
          <a:p>
            <a:pPr lvl="1"/>
            <a:r>
              <a:rPr lang="en-US" dirty="0" smtClean="0">
                <a:latin typeface="Gill Sans MT" pitchFamily="34" charset="0"/>
              </a:rPr>
              <a:t>Google </a:t>
            </a:r>
            <a:r>
              <a:rPr lang="en-US" dirty="0" err="1" smtClean="0">
                <a:latin typeface="Gill Sans MT" pitchFamily="34" charset="0"/>
              </a:rPr>
              <a:t>WBPro</a:t>
            </a:r>
            <a:r>
              <a:rPr lang="en-US" dirty="0" smtClean="0">
                <a:latin typeface="Gill Sans MT" pitchFamily="34" charset="0"/>
              </a:rPr>
              <a:t> used to speed up GUI building</a:t>
            </a:r>
          </a:p>
          <a:p>
            <a:endParaRPr lang="en-US" dirty="0" smtClean="0">
              <a:latin typeface="Gill Sans MT" pitchFamily="34" charset="0"/>
            </a:endParaRPr>
          </a:p>
          <a:p>
            <a:endParaRPr lang="en-US" dirty="0" smtClean="0">
              <a:latin typeface="Gill Sans MT" pitchFamily="34" charset="0"/>
            </a:endParaRPr>
          </a:p>
          <a:p>
            <a:endParaRPr lang="en-US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itchFamily="34" charset="0"/>
              </a:rPr>
              <a:t>Broad design decisions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Gill Sans MT" pitchFamily="34" charset="0"/>
              </a:rPr>
              <a:t>Simple and minimalistic</a:t>
            </a:r>
          </a:p>
          <a:p>
            <a:r>
              <a:rPr lang="en-US" dirty="0" smtClean="0">
                <a:latin typeface="Gill Sans MT" pitchFamily="34" charset="0"/>
              </a:rPr>
              <a:t>We aim to unclutter the information shown</a:t>
            </a:r>
          </a:p>
          <a:p>
            <a:pPr lvl="1"/>
            <a:r>
              <a:rPr lang="en-US" dirty="0" smtClean="0">
                <a:latin typeface="Gill Sans MT" pitchFamily="34" charset="0"/>
              </a:rPr>
              <a:t>By hiding data entry inside menus &amp; dialogs</a:t>
            </a:r>
          </a:p>
          <a:p>
            <a:pPr lvl="1"/>
            <a:r>
              <a:rPr lang="en-US" dirty="0" smtClean="0">
                <a:latin typeface="Gill Sans MT" pitchFamily="34" charset="0"/>
              </a:rPr>
              <a:t>By </a:t>
            </a:r>
            <a:r>
              <a:rPr lang="en-US" dirty="0" err="1" smtClean="0">
                <a:latin typeface="Gill Sans MT" pitchFamily="34" charset="0"/>
              </a:rPr>
              <a:t>organising</a:t>
            </a:r>
            <a:r>
              <a:rPr lang="en-US" dirty="0" smtClean="0">
                <a:latin typeface="Gill Sans MT" pitchFamily="34" charset="0"/>
              </a:rPr>
              <a:t> the main view to show information</a:t>
            </a:r>
          </a:p>
          <a:p>
            <a:r>
              <a:rPr lang="en-US" dirty="0" smtClean="0">
                <a:latin typeface="Gill Sans MT" pitchFamily="34" charset="0"/>
              </a:rPr>
              <a:t>We aim to provide flexibility and utility</a:t>
            </a:r>
          </a:p>
          <a:p>
            <a:pPr lvl="1"/>
            <a:r>
              <a:rPr lang="en-US" dirty="0" smtClean="0">
                <a:latin typeface="Gill Sans MT" pitchFamily="34" charset="0"/>
              </a:rPr>
              <a:t>Zoom, panning and scale </a:t>
            </a:r>
          </a:p>
          <a:p>
            <a:pPr lvl="1"/>
            <a:r>
              <a:rPr lang="en-US" dirty="0" smtClean="0">
                <a:latin typeface="Gill Sans MT" pitchFamily="34" charset="0"/>
              </a:rPr>
              <a:t>Advanced runway parameters</a:t>
            </a:r>
          </a:p>
          <a:p>
            <a:pPr lvl="1"/>
            <a:r>
              <a:rPr lang="en-US" dirty="0" smtClean="0">
                <a:latin typeface="Gill Sans MT" pitchFamily="34" charset="0"/>
              </a:rPr>
              <a:t>XML address books</a:t>
            </a:r>
          </a:p>
          <a:p>
            <a:pPr lvl="1"/>
            <a:r>
              <a:rPr lang="en-US" dirty="0" smtClean="0">
                <a:latin typeface="Gill Sans MT" pitchFamily="34" charset="0"/>
              </a:rPr>
              <a:t>Open </a:t>
            </a:r>
            <a:r>
              <a:rPr lang="en-US" dirty="0" smtClean="0">
                <a:latin typeface="Gill Sans MT" pitchFamily="34" charset="0"/>
              </a:rPr>
              <a:t>recent</a:t>
            </a:r>
          </a:p>
          <a:p>
            <a:pPr lvl="1"/>
            <a:r>
              <a:rPr lang="en-US" dirty="0" smtClean="0">
                <a:latin typeface="Gill Sans MT" pitchFamily="34" charset="0"/>
              </a:rPr>
              <a:t>HTML user manual</a:t>
            </a:r>
            <a:endParaRPr lang="en-US" dirty="0" smtClean="0">
              <a:latin typeface="Gill Sans MT" pitchFamily="34" charset="0"/>
            </a:endParaRPr>
          </a:p>
          <a:p>
            <a:pPr lvl="1"/>
            <a:endParaRPr lang="en-US" dirty="0" smtClean="0">
              <a:latin typeface="Gill Sans MT" pitchFamily="34" charset="0"/>
            </a:endParaRPr>
          </a:p>
          <a:p>
            <a:pPr lvl="1"/>
            <a:endParaRPr lang="en-US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111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D5 – Presentation</vt:lpstr>
      <vt:lpstr>Who we are</vt:lpstr>
      <vt:lpstr>Broad design decisions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D5 – Presentation</dc:title>
  <dc:creator>brian</dc:creator>
  <cp:lastModifiedBy>brian</cp:lastModifiedBy>
  <cp:revision>5</cp:revision>
  <dcterms:created xsi:type="dcterms:W3CDTF">2012-05-09T11:33:59Z</dcterms:created>
  <dcterms:modified xsi:type="dcterms:W3CDTF">2012-05-10T20:24:22Z</dcterms:modified>
</cp:coreProperties>
</file>