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1" r:id="rId3"/>
    <p:sldId id="258" r:id="rId4"/>
    <p:sldId id="268" r:id="rId5"/>
    <p:sldId id="257" r:id="rId6"/>
    <p:sldId id="262" r:id="rId7"/>
    <p:sldId id="266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53"/>
          <c:w val="0.18445160964315752"/>
          <c:h val="0.54069511472356313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119203849518833E-2"/>
          <c:y val="0.16030545094906617"/>
          <c:w val="0.65812773403324598"/>
          <c:h val="0.70810015595876608"/>
        </c:manualLayout>
      </c:layout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94E-3"/>
                  <c:y val="4.10958904109588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1.59817351598173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8055555555555557E-2"/>
                  <c:y val="-5.251141552511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2.7397260273972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94E-3"/>
                  <c:y val="-6.3926940639269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694336"/>
        <c:axId val="83695872"/>
      </c:lineChart>
      <c:dateAx>
        <c:axId val="8369433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83695872"/>
        <c:crosses val="autoZero"/>
        <c:auto val="1"/>
        <c:lblOffset val="100"/>
        <c:baseTimeUnit val="days"/>
      </c:dateAx>
      <c:valAx>
        <c:axId val="8369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3694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22"/>
          <c:y val="0.38238557509078497"/>
          <c:w val="0.2542902449693788"/>
          <c:h val="0.40572825657066841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76200"/>
            <a:ext cx="889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THIS IS JUST A COPY OF THE OLD PRESENTATION!!!!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D5 </a:t>
            </a:r>
            <a:r>
              <a:rPr lang="en-US" dirty="0" smtClean="0"/>
              <a:t>–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9</a:t>
            </a:r>
            <a:endParaRPr lang="en-US" dirty="0" smtClean="0"/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r>
              <a:rPr lang="en-US" dirty="0" smtClean="0"/>
              <a:t>Spiral development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Soton\YR2 SEM2\COMP2012 SEG\Sources Files\seg2012gp9\doc\Analysis Design Testing\SEG_use_case_diagram.jpg"/>
          <p:cNvPicPr>
            <a:picLocks noChangeAspect="1" noChangeArrowheads="1"/>
          </p:cNvPicPr>
          <p:nvPr/>
        </p:nvPicPr>
        <p:blipFill>
          <a:blip r:embed="rId2" cstate="print"/>
          <a:srcRect t="9079"/>
          <a:stretch>
            <a:fillRect/>
          </a:stretch>
        </p:blipFill>
        <p:spPr bwMode="auto">
          <a:xfrm>
            <a:off x="1219200" y="-9525"/>
            <a:ext cx="6920906" cy="6867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pic>
        <p:nvPicPr>
          <p:cNvPr id="1027" name="Picture 3" descr="C:\Users\edward\Dropbox\src\year2\seg2012gp9\src\ClassDiagrams\img\clas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1578" cy="3971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6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Gantt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User\Downloads\SmartSheetExpor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902"/>
            <a:ext cx="9144000" cy="49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193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D5 – Presentation</vt:lpstr>
      <vt:lpstr>About our group</vt:lpstr>
      <vt:lpstr>Language and tools for development</vt:lpstr>
      <vt:lpstr>PowerPoint Presentation</vt:lpstr>
      <vt:lpstr>Evidence of early analysis &amp; design</vt:lpstr>
      <vt:lpstr>Architectural concepts</vt:lpstr>
      <vt:lpstr>PowerPoint Presentation</vt:lpstr>
      <vt:lpstr>Project so far</vt:lpstr>
      <vt:lpstr>PowerPoint Presentation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Edward</cp:lastModifiedBy>
  <cp:revision>28</cp:revision>
  <dcterms:created xsi:type="dcterms:W3CDTF">2012-03-07T11:13:33Z</dcterms:created>
  <dcterms:modified xsi:type="dcterms:W3CDTF">2012-04-22T13:24:15Z</dcterms:modified>
</cp:coreProperties>
</file>