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1" r:id="rId3"/>
    <p:sldId id="258" r:id="rId4"/>
    <p:sldId id="268" r:id="rId5"/>
    <p:sldId id="257" r:id="rId6"/>
    <p:sldId id="262" r:id="rId7"/>
    <p:sldId id="266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zh-TW"/>
              </a:p>
            </c:txPr>
            <c:showVal val="1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dLbls/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53"/>
          <c:w val="0.18445160964315752"/>
          <c:h val="0.54069511472356313"/>
        </c:manualLayout>
      </c:layout>
      <c:txPr>
        <a:bodyPr/>
        <a:lstStyle/>
        <a:p>
          <a:pPr>
            <a:defRPr sz="2000" baseline="0"/>
          </a:pPr>
          <a:endParaRPr lang="zh-TW"/>
        </a:p>
      </c:txPr>
    </c:legend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</c:title>
    <c:plotArea>
      <c:layout>
        <c:manualLayout>
          <c:layoutTarget val="inner"/>
          <c:xMode val="edge"/>
          <c:yMode val="edge"/>
          <c:x val="6.7119203849518833E-2"/>
          <c:y val="0.16030545094906617"/>
          <c:w val="0.65812773403324598"/>
          <c:h val="0.70810015595876608"/>
        </c:manualLayout>
      </c:layout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94E-3"/>
                  <c:y val="4.1095890410958895E-2"/>
                </c:manualLayout>
              </c:layout>
              <c:showVal val="1"/>
            </c:dLbl>
            <c:dLbl>
              <c:idx val="1"/>
              <c:layout>
                <c:manualLayout>
                  <c:x val="5.5555555555555558E-3"/>
                  <c:y val="1.5981735159817354E-2"/>
                </c:manualLayout>
              </c:layout>
              <c:showVal val="1"/>
            </c:dLbl>
            <c:dLbl>
              <c:idx val="2"/>
              <c:layout>
                <c:manualLayout>
                  <c:x val="-1.8055555555555557E-2"/>
                  <c:y val="-5.2511415525114152E-2"/>
                </c:manualLayout>
              </c:layout>
              <c:showVal val="1"/>
            </c:dLbl>
            <c:txPr>
              <a:bodyPr/>
              <a:lstStyle/>
              <a:p>
                <a:pPr>
                  <a:defRPr sz="1500" baseline="0"/>
                </a:pPr>
                <a:endParaRPr lang="zh-TW"/>
              </a:p>
            </c:txPr>
            <c:showVal val="1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2.7397260273972601E-2"/>
                </c:manualLayout>
              </c:layout>
              <c:showVal val="1"/>
            </c:dLbl>
            <c:dLbl>
              <c:idx val="1"/>
              <c:layout>
                <c:manualLayout>
                  <c:x val="-1.3888888888888894E-3"/>
                  <c:y val="-6.3926940639269486E-2"/>
                </c:manualLayout>
              </c:layout>
              <c:showVal val="1"/>
            </c:dLbl>
            <c:txPr>
              <a:bodyPr/>
              <a:lstStyle/>
              <a:p>
                <a:pPr>
                  <a:defRPr sz="1500" baseline="0"/>
                </a:pPr>
                <a:endParaRPr lang="zh-TW"/>
              </a:p>
            </c:txPr>
            <c:showVal val="1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</c:ser>
        <c:dLbls/>
        <c:marker val="1"/>
        <c:axId val="126682624"/>
        <c:axId val="126684160"/>
      </c:lineChart>
      <c:dateAx>
        <c:axId val="126682624"/>
        <c:scaling>
          <c:orientation val="minMax"/>
        </c:scaling>
        <c:axPos val="b"/>
        <c:numFmt formatCode="d\-mmm" sourceLinked="1"/>
        <c:tickLblPos val="nextTo"/>
        <c:txPr>
          <a:bodyPr/>
          <a:lstStyle/>
          <a:p>
            <a:pPr>
              <a:defRPr sz="1500" baseline="0"/>
            </a:pPr>
            <a:endParaRPr lang="zh-TW"/>
          </a:p>
        </c:txPr>
        <c:crossAx val="126684160"/>
        <c:crosses val="autoZero"/>
        <c:auto val="1"/>
        <c:lblOffset val="100"/>
        <c:baseTimeUnit val="days"/>
      </c:dateAx>
      <c:valAx>
        <c:axId val="1266841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zh-TW"/>
          </a:p>
        </c:txPr>
        <c:crossAx val="126682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22"/>
          <c:y val="0.38238557509078497"/>
          <c:w val="0.2542902449693788"/>
          <c:h val="0.40572825657066841"/>
        </c:manualLayout>
      </c:layout>
      <c:txPr>
        <a:bodyPr/>
        <a:lstStyle/>
        <a:p>
          <a:pPr>
            <a:defRPr sz="1800" baseline="0"/>
          </a:pPr>
          <a:endParaRPr lang="zh-TW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48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02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79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835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464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29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89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64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57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41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39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 –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</a:t>
            </a:r>
            <a:r>
              <a:rPr lang="en-US" dirty="0"/>
              <a:t>, Edward, Oscar, </a:t>
            </a:r>
            <a:r>
              <a:rPr lang="en-US" dirty="0" err="1"/>
              <a:t>Kristian</a:t>
            </a:r>
            <a:r>
              <a:rPr lang="en-US" dirty="0"/>
              <a:t>, </a:t>
            </a:r>
            <a:r>
              <a:rPr lang="en-US" dirty="0" smtClean="0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680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849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2026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r>
              <a:rPr lang="en-US" dirty="0" smtClean="0"/>
              <a:t>Spiral development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05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928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ropbox\Soton\YR2 SEM2\COMP2012 SEG\Sources Files\seg2012gp9\doc\Analysis Design Testing\SEG_use_case_diagram.jpg"/>
          <p:cNvPicPr>
            <a:picLocks noChangeAspect="1" noChangeArrowheads="1"/>
          </p:cNvPicPr>
          <p:nvPr/>
        </p:nvPicPr>
        <p:blipFill>
          <a:blip r:embed="rId2" cstate="print"/>
          <a:srcRect t="9079"/>
          <a:stretch>
            <a:fillRect/>
          </a:stretch>
        </p:blipFill>
        <p:spPr bwMode="auto">
          <a:xfrm>
            <a:off x="1219200" y="-9525"/>
            <a:ext cx="6920906" cy="6867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168432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pic>
        <p:nvPicPr>
          <p:cNvPr id="1027" name="Picture 3" descr="C:\Users\edward\Dropbox\src\year2\seg2012gp9\src\ClassDiagrams\img\clas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1578" cy="3971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86907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spc="-300" dirty="0" smtClean="0">
                <a:latin typeface="Comic Sans MS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116160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Gantt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1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User\Downloads\SmartSheetExpor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59902"/>
            <a:ext cx="9144000" cy="49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656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193</Words>
  <Application>Microsoft Office PowerPoint</Application>
  <PresentationFormat>如螢幕大小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Theme</vt:lpstr>
      <vt:lpstr>D2 – Presentation</vt:lpstr>
      <vt:lpstr>About our group</vt:lpstr>
      <vt:lpstr>Language and tools for development</vt:lpstr>
      <vt:lpstr>投影片 4</vt:lpstr>
      <vt:lpstr>Evidence of early analysis &amp; design</vt:lpstr>
      <vt:lpstr>Architectural concepts</vt:lpstr>
      <vt:lpstr>投影片 7</vt:lpstr>
      <vt:lpstr>Project so far</vt:lpstr>
      <vt:lpstr>投影片 9</vt:lpstr>
      <vt:lpstr>Time spent</vt:lpstr>
      <vt:lpstr>Time spent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Chak</cp:lastModifiedBy>
  <cp:revision>27</cp:revision>
  <dcterms:created xsi:type="dcterms:W3CDTF">2012-03-07T11:13:33Z</dcterms:created>
  <dcterms:modified xsi:type="dcterms:W3CDTF">2012-03-14T12:54:32Z</dcterms:modified>
</cp:coreProperties>
</file>