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1625-AD4B-4B8A-9B1A-7AD19B728197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itchFamily="34" charset="0"/>
              </a:rPr>
              <a:t>D5 – Presentation</a:t>
            </a:r>
            <a:endParaRPr lang="en-US" sz="7200" dirty="0">
              <a:solidFill>
                <a:schemeClr val="accent3">
                  <a:lumMod val="40000"/>
                  <a:lumOff val="6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886200"/>
            <a:ext cx="5334000" cy="1752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Group 9</a:t>
            </a: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Brian, Edward, Oscar,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Kristian &amp; Kelvin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04225" y="6454775"/>
            <a:ext cx="282575" cy="266700"/>
          </a:xfrm>
        </p:spPr>
        <p:txBody>
          <a:bodyPr/>
          <a:lstStyle/>
          <a:p>
            <a:fld id="{A5B05C2E-49A5-42E3-A048-7BA5121127BA}" type="slidenum">
              <a:rPr lang="en-US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pPr/>
              <a:t>2</a:t>
            </a:fld>
            <a:endParaRPr lang="en-US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itchFamily="34" charset="0"/>
              </a:rPr>
              <a:t>Process</a:t>
            </a:r>
            <a:endParaRPr lang="en-US" sz="4800" dirty="0">
              <a:solidFill>
                <a:schemeClr val="accent3">
                  <a:lumMod val="40000"/>
                  <a:lumOff val="6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1598613"/>
            <a:ext cx="8229600" cy="45275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Task Breakdown</a:t>
            </a: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Task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 Allocation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Development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Process - Spiral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Tools - Eclipse, GWBP &amp; SVN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Meetings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04225" y="6454775"/>
            <a:ext cx="282575" cy="266700"/>
          </a:xfrm>
        </p:spPr>
        <p:txBody>
          <a:bodyPr/>
          <a:lstStyle/>
          <a:p>
            <a:fld id="{0131F770-F55E-442C-9C7D-183437E6F59A}" type="slidenum">
              <a:rPr lang="en-US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pPr/>
              <a:t>3</a:t>
            </a:fld>
            <a:endParaRPr lang="en-US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r>
              <a:rPr lang="en-US" sz="66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itchFamily="34" charset="0"/>
              </a:rPr>
              <a:t>Dynamics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98613"/>
            <a:ext cx="8229600" cy="45275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Formal Meetings - Structured &amp; Regular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Informal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Meetings - Ad-hoc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Pair Programming</a:t>
            </a:r>
          </a:p>
          <a:p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Facebook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Group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04225" y="6454775"/>
            <a:ext cx="282575" cy="266700"/>
          </a:xfrm>
        </p:spPr>
        <p:txBody>
          <a:bodyPr/>
          <a:lstStyle/>
          <a:p>
            <a:fld id="{2AFE2A32-D363-4CAE-90D0-B1A13627C828}" type="slidenum">
              <a:rPr lang="en-US">
                <a:latin typeface="Gill Sans MT" pitchFamily="34" charset="0"/>
              </a:rPr>
              <a:pPr/>
              <a:t>4</a:t>
            </a:fld>
            <a:endParaRPr lang="en-US">
              <a:latin typeface="Gill Sans MT" pitchFamily="34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r>
              <a:rPr lang="en-US" sz="66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itchFamily="34" charset="0"/>
              </a:rPr>
              <a:t>Design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98613"/>
            <a:ext cx="8229600" cy="45275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Model - Nouns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View - Swing &amp; Graphics2D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Controller - Listeners</a:t>
            </a:r>
            <a:endParaRPr lang="en-US" sz="3600" dirty="0" smtClean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Observer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</a:rPr>
              <a:t>Pattern - </a:t>
            </a:r>
            <a:r>
              <a:rPr lang="en-US" sz="3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AirportObserver</a:t>
            </a:r>
            <a:r>
              <a:rPr lang="en-US" sz="3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ill Sans MT" pitchFamily="34" charset="0"/>
                <a:cs typeface="Consolas" pitchFamily="49" charset="0"/>
              </a:rPr>
              <a:t>s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D5 – Presentation</vt:lpstr>
      <vt:lpstr>Process</vt:lpstr>
      <vt:lpstr>Dynamics</vt:lpstr>
      <vt:lpstr>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 – Presentation</dc:title>
  <dc:creator>brian</dc:creator>
  <cp:lastModifiedBy>brian</cp:lastModifiedBy>
  <cp:revision>11</cp:revision>
  <dcterms:created xsi:type="dcterms:W3CDTF">2012-05-09T11:33:59Z</dcterms:created>
  <dcterms:modified xsi:type="dcterms:W3CDTF">2012-05-11T10:15:48Z</dcterms:modified>
</cp:coreProperties>
</file>