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61" r:id="rId3"/>
    <p:sldId id="258" r:id="rId4"/>
    <p:sldId id="257" r:id="rId5"/>
    <p:sldId id="259" r:id="rId6"/>
    <p:sldId id="262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="1" i="0" baseline="0"/>
              <a:t>Actual time spent distribution till 3rd March 2012</a:t>
            </a:r>
            <a:endParaRPr lang="zh-TW" altLang="zh-TW" sz="2500" b="1" i="0" baseline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12.5</c:v>
                </c:pt>
                <c:pt idx="1">
                  <c:v>15</c:v>
                </c:pt>
                <c:pt idx="2">
                  <c:v>8</c:v>
                </c:pt>
                <c:pt idx="3">
                  <c:v>14.75</c:v>
                </c:pt>
                <c:pt idx="4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001361885616322"/>
          <c:y val="0.27082634831936347"/>
          <c:w val="0.18445160964315752"/>
          <c:h val="0.54069511472356302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aseline="0"/>
              <a:t>Actual time spent and expected time spent till 3 March</a:t>
            </a:r>
            <a:endParaRPr lang="zh-TW" altLang="en-US" sz="2500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7119203849518805E-2"/>
          <c:y val="0.16030545094906615"/>
          <c:w val="0.65812773403324587"/>
          <c:h val="0.70810015595876608"/>
        </c:manualLayout>
      </c:layout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4.1095890410958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5555555555555558E-3"/>
                  <c:y val="1.5981735159817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8055555555555554E-2"/>
                  <c:y val="-5.2511415525114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18.5</c:v>
                </c:pt>
                <c:pt idx="1">
                  <c:v>25</c:v>
                </c:pt>
                <c:pt idx="2">
                  <c:v>44.75</c:v>
                </c:pt>
                <c:pt idx="3">
                  <c:v>62.25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-3.8812785388127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3888888888888889E-3"/>
                  <c:y val="-6.3926940639269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24</c:v>
                </c:pt>
                <c:pt idx="1">
                  <c:v>27.5</c:v>
                </c:pt>
                <c:pt idx="2">
                  <c:v>42</c:v>
                </c:pt>
                <c:pt idx="3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99552"/>
        <c:axId val="173146112"/>
      </c:lineChart>
      <c:dateAx>
        <c:axId val="172599552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173146112"/>
        <c:crosses val="autoZero"/>
        <c:auto val="1"/>
        <c:lblOffset val="100"/>
        <c:baseTimeUnit val="days"/>
      </c:dateAx>
      <c:valAx>
        <c:axId val="173146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172599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14523184601911"/>
          <c:y val="0.38238557509078486"/>
          <c:w val="0.25429024496937885"/>
          <c:h val="0.40572825657066841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9</a:t>
            </a:r>
          </a:p>
          <a:p>
            <a:r>
              <a:rPr lang="en-US" dirty="0" smtClean="0"/>
              <a:t>Brian</a:t>
            </a:r>
            <a:r>
              <a:rPr lang="en-US" dirty="0"/>
              <a:t>, Edward, Oscar, </a:t>
            </a:r>
            <a:r>
              <a:rPr lang="en-US" dirty="0" err="1"/>
              <a:t>Kristian</a:t>
            </a:r>
            <a:r>
              <a:rPr lang="en-US" dirty="0"/>
              <a:t>, </a:t>
            </a:r>
            <a:r>
              <a:rPr lang="en-US" dirty="0" smtClean="0"/>
              <a:t>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26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 </a:t>
            </a:r>
            <a:r>
              <a:rPr lang="en-US" dirty="0" smtClean="0"/>
              <a:t>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Spiral development model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SVN</a:t>
            </a:r>
            <a:r>
              <a:rPr lang="en-US" dirty="0" smtClean="0"/>
              <a:t>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</a:t>
            </a:r>
            <a:r>
              <a:rPr lang="en-US" dirty="0" smtClean="0"/>
              <a:t>diagrams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32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ed</a:t>
            </a:r>
            <a:r>
              <a:rPr lang="en-US" dirty="0" smtClean="0"/>
              <a:t> add class diagram&gt;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 to the MVC architecture</a:t>
            </a:r>
          </a:p>
          <a:p>
            <a:r>
              <a:rPr lang="en-US" dirty="0" smtClean="0"/>
              <a:t>Block diagram of the core architecture</a:t>
            </a:r>
          </a:p>
          <a:p>
            <a:pPr lvl="1"/>
            <a:r>
              <a:rPr lang="en-US" dirty="0" smtClean="0"/>
              <a:t>&lt;Diagram here, </a:t>
            </a:r>
            <a:r>
              <a:rPr lang="en-US" dirty="0" err="1" smtClean="0"/>
              <a:t>ed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7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51460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spc="-300" dirty="0" smtClean="0">
                <a:latin typeface="Comic Sans MS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160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</a:t>
            </a:r>
            <a:r>
              <a:rPr lang="en-US" dirty="0" smtClean="0"/>
              <a:t>Gantt </a:t>
            </a:r>
            <a:r>
              <a:rPr lang="en-US" dirty="0" smtClean="0"/>
              <a:t>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4572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P.S. Expected time spent / Person : 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849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219</Words>
  <Application>Microsoft Office PowerPoint</Application>
  <PresentationFormat>On-screen Show (4:3)</PresentationFormat>
  <Paragraphs>47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D2</vt:lpstr>
      <vt:lpstr>About our group</vt:lpstr>
      <vt:lpstr>Language and tools for development</vt:lpstr>
      <vt:lpstr>Evidence of early analysis &amp; design</vt:lpstr>
      <vt:lpstr>Class diagram so far</vt:lpstr>
      <vt:lpstr>Architectural concepts</vt:lpstr>
      <vt:lpstr>PowerPoint Presentation</vt:lpstr>
      <vt:lpstr>Project so far</vt:lpstr>
      <vt:lpstr>Time spent</vt:lpstr>
      <vt:lpstr>Time spent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yu b. (by2g10)</cp:lastModifiedBy>
  <cp:revision>19</cp:revision>
  <dcterms:created xsi:type="dcterms:W3CDTF">2012-03-07T11:13:33Z</dcterms:created>
  <dcterms:modified xsi:type="dcterms:W3CDTF">2012-03-11T15:47:02Z</dcterms:modified>
</cp:coreProperties>
</file>