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0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8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</a:schemeClr>
            </a:gs>
            <a:gs pos="52000">
              <a:schemeClr val="bg1">
                <a:lumMod val="75000"/>
                <a:lumOff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1625-AD4B-4B8A-9B1A-7AD19B728197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394E-3E26-4328-B1B6-5668F5445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3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D5 –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9</a:t>
            </a:r>
          </a:p>
          <a:p>
            <a:r>
              <a:rPr lang="en-US" dirty="0" smtClean="0"/>
              <a:t>Brian, Edward, Oscar, Kristian, Kelvin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5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</a:p>
          <a:p>
            <a:r>
              <a:rPr lang="en-US" dirty="0" smtClean="0"/>
              <a:t>Using Google </a:t>
            </a:r>
            <a:r>
              <a:rPr lang="en-US" dirty="0" err="1" smtClean="0"/>
              <a:t>WBPro</a:t>
            </a:r>
            <a:r>
              <a:rPr lang="en-US" dirty="0" smtClean="0"/>
              <a:t> to build GUI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0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and minimalistic</a:t>
            </a:r>
          </a:p>
          <a:p>
            <a:r>
              <a:rPr lang="en-US" dirty="0" smtClean="0"/>
              <a:t>We aim to unclutter the information shown</a:t>
            </a:r>
          </a:p>
          <a:p>
            <a:pPr lvl="1"/>
            <a:r>
              <a:rPr lang="en-US" dirty="0" smtClean="0"/>
              <a:t>By hiding data entry inside menus &amp; dialogs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organising</a:t>
            </a:r>
            <a:r>
              <a:rPr lang="en-US" dirty="0" smtClean="0"/>
              <a:t> the main view to show in formation</a:t>
            </a:r>
          </a:p>
          <a:p>
            <a:r>
              <a:rPr lang="en-US" dirty="0" smtClean="0"/>
              <a:t>We aim to provide flexibility and utility</a:t>
            </a:r>
          </a:p>
          <a:p>
            <a:pPr lvl="1"/>
            <a:r>
              <a:rPr lang="en-US" dirty="0" smtClean="0"/>
              <a:t>Zoom, panning and scale </a:t>
            </a:r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coded keys for values</a:t>
            </a:r>
          </a:p>
          <a:p>
            <a:pPr lvl="1"/>
            <a:r>
              <a:rPr lang="en-US" dirty="0" smtClean="0"/>
              <a:t>Advanced runway parameters and XML address books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D5 – Presentation</vt:lpstr>
      <vt:lpstr>Who we are</vt:lpstr>
      <vt:lpstr>Broad design decisions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D5 – Presentation</dc:title>
  <dc:creator>brian</dc:creator>
  <cp:lastModifiedBy>brian</cp:lastModifiedBy>
  <cp:revision>2</cp:revision>
  <dcterms:created xsi:type="dcterms:W3CDTF">2012-05-09T11:33:59Z</dcterms:created>
  <dcterms:modified xsi:type="dcterms:W3CDTF">2012-05-09T11:46:56Z</dcterms:modified>
</cp:coreProperties>
</file>