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750EEDF-6E87-434C-8119-18A7BCE2F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35C85C4D-7AF9-4663-96E6-76417D519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1D59420-DCA4-404D-BFE0-62A5E7DE7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75CA-22B7-49ED-8FFB-5A56E735A4C7}" type="datetimeFigureOut">
              <a:rPr lang="es-PE" smtClean="0"/>
              <a:t>14/12/2017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0B42FE3A-D84D-450E-9070-D65A0420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D0921D3-79C9-4033-9D9D-234C066B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79FD-1204-4EFD-88DD-5809F9C774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347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5DB513-DFD1-4E85-B3D6-1BC2897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71A960D1-CDD3-4821-9A18-F0EA2E9F7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5121329-D2F6-479F-B6BF-EA7269A23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75CA-22B7-49ED-8FFB-5A56E735A4C7}" type="datetimeFigureOut">
              <a:rPr lang="es-PE" smtClean="0"/>
              <a:t>14/12/2017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6945459-62E9-4C75-9E57-6380CE6E2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FA02D6F-0802-4D86-8021-0FA7A3CD5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79FD-1204-4EFD-88DD-5809F9C774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140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62258EE4-F9BC-4D3A-8B88-EBDA471CE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D2F568FC-7882-4F8B-A134-EAF43F8AD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C97D0E3-D7AE-4B1F-8977-C15FE826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75CA-22B7-49ED-8FFB-5A56E735A4C7}" type="datetimeFigureOut">
              <a:rPr lang="es-PE" smtClean="0"/>
              <a:t>14/12/2017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99D216F-255E-4547-9FC5-F57109958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FD381E1-5DF2-48E6-B893-D77FF50B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79FD-1204-4EFD-88DD-5809F9C774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370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7FFBAF5-91C1-4FB2-B524-9776B5A7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0868C37-208A-4A7E-9D41-C968970B7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CFDC6A4-1E8F-4DB4-9D1E-4E336A24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75CA-22B7-49ED-8FFB-5A56E735A4C7}" type="datetimeFigureOut">
              <a:rPr lang="es-PE" smtClean="0"/>
              <a:t>14/12/2017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0014A1DC-9735-4B16-B84A-D7CC739C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B2ED1F2E-835D-4C15-B0C5-6AAAFEC7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79FD-1204-4EFD-88DD-5809F9C774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97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C60D51C-6079-4A63-B7E2-F3EC6AEA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DA1AE2C7-8D74-4140-AD77-2F205188C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B3632D3-C5FA-424B-A7C5-B88C74A1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75CA-22B7-49ED-8FFB-5A56E735A4C7}" type="datetimeFigureOut">
              <a:rPr lang="es-PE" smtClean="0"/>
              <a:t>14/12/2017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648300E-A26F-45A1-9353-01188B92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5215A5B0-FF72-43BC-ACB5-A2EA5A36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79FD-1204-4EFD-88DD-5809F9C774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827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7243953-5A57-49BD-97E7-5A016E7FE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8528687-F28B-4891-AD22-217BACC33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DDF80369-A8D9-4180-AFF1-60D2E8FE4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E5EF44B7-C25C-4180-8BB4-950281B88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75CA-22B7-49ED-8FFB-5A56E735A4C7}" type="datetimeFigureOut">
              <a:rPr lang="es-PE" smtClean="0"/>
              <a:t>14/12/2017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81B8C5A2-DDC3-4DC7-93E7-14802C68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EE92F830-5C62-4502-9593-8700F479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79FD-1204-4EFD-88DD-5809F9C774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687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5A1B1EE-70D1-4806-9EE1-E56A66150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51747593-C958-42F2-B9B8-92186CC34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F96A247F-BBE4-4D9B-9378-DE32D8A2A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8020D6FD-DC6F-4B07-B8C5-1871822C2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5A949139-279C-4DCC-86F8-ECB70BCAE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F25B6ACE-593A-445B-AD3A-88791F318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75CA-22B7-49ED-8FFB-5A56E735A4C7}" type="datetimeFigureOut">
              <a:rPr lang="es-PE" smtClean="0"/>
              <a:t>14/12/2017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CE70114B-E3DF-4FC2-8328-34BD3DC5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246DC931-C9B3-4C93-9028-C3585602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79FD-1204-4EFD-88DD-5809F9C774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217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8E032F5-460B-40C4-97EF-B9102A98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CB0685BC-158D-48F6-AAE6-B96BDD91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75CA-22B7-49ED-8FFB-5A56E735A4C7}" type="datetimeFigureOut">
              <a:rPr lang="es-PE" smtClean="0"/>
              <a:t>14/12/2017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73ED276F-E776-4CE3-886C-60D3D8DD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BB6D9E9D-04D8-4AC2-A8F0-210AB37A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79FD-1204-4EFD-88DD-5809F9C774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144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7E3E345F-57F9-4EF2-AF7E-3AF8AA9E9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75CA-22B7-49ED-8FFB-5A56E735A4C7}" type="datetimeFigureOut">
              <a:rPr lang="es-PE" smtClean="0"/>
              <a:t>14/12/2017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12EF3C06-AEB9-478E-97F4-E90380C5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CE3662CC-87E4-4D82-9EEE-5D049345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79FD-1204-4EFD-88DD-5809F9C774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022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F59EE5F-6C1F-41C2-BFE7-57D124285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99B02F8-69D7-4CB6-BAC8-8F8F5CE3A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55A9509B-D105-46F2-8FD2-1FFF0DCF5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01D9A101-1A06-43AB-8BCE-FF636AC82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75CA-22B7-49ED-8FFB-5A56E735A4C7}" type="datetimeFigureOut">
              <a:rPr lang="es-PE" smtClean="0"/>
              <a:t>14/12/2017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A908C8B4-E34E-47C6-99EC-4E809175E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C8E721D3-8C6C-4EA7-A553-3048DE6BA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79FD-1204-4EFD-88DD-5809F9C774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588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3D0131A-AA8D-434B-B160-41AFDB270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4554E4E2-D23C-48E3-8AB4-CE4923486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A897E9B4-08A8-4F49-86B3-28F3EFB4F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FE9DCF93-4E7F-42A8-B5C4-619EBA54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75CA-22B7-49ED-8FFB-5A56E735A4C7}" type="datetimeFigureOut">
              <a:rPr lang="es-PE" smtClean="0"/>
              <a:t>14/12/2017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70874DFA-E65F-466F-9EE8-00D6A6A9A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C03EF610-900C-463F-8EE9-3F040087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79FD-1204-4EFD-88DD-5809F9C774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394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B64D6C79-BABD-4390-BFAD-AC479E3ED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6239B26F-BCE5-45DA-851B-4FC140D9C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3DA6625-4158-4D7E-918B-935A22FA4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075CA-22B7-49ED-8FFB-5A56E735A4C7}" type="datetimeFigureOut">
              <a:rPr lang="es-PE" smtClean="0"/>
              <a:t>14/12/2017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C46F777F-6797-474F-9ECA-280D09F07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D269647-4E3F-49D1-B37A-88D441C6E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379FD-1204-4EFD-88DD-5809F9C774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464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CE394864-AD93-45FB-9E54-F6838710A5B6}"/>
              </a:ext>
            </a:extLst>
          </p:cNvPr>
          <p:cNvSpPr/>
          <p:nvPr/>
        </p:nvSpPr>
        <p:spPr>
          <a:xfrm>
            <a:off x="0" y="248194"/>
            <a:ext cx="12192000" cy="4833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BA2333A9-9B86-4254-BF7C-EAA0F01A4377}"/>
              </a:ext>
            </a:extLst>
          </p:cNvPr>
          <p:cNvSpPr txBox="1"/>
          <p:nvPr/>
        </p:nvSpPr>
        <p:spPr>
          <a:xfrm>
            <a:off x="404949" y="305191"/>
            <a:ext cx="207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  <a:latin typeface="Century Gothic" panose="020B0502020202020204" pitchFamily="34" charset="0"/>
              </a:rPr>
              <a:t>DPTO 101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E93102ED-BA10-4E95-ADF4-70334191B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1" t="48054" r="10049" b="20898"/>
          <a:stretch/>
        </p:blipFill>
        <p:spPr>
          <a:xfrm>
            <a:off x="610401" y="1319348"/>
            <a:ext cx="10971197" cy="483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11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CE394864-AD93-45FB-9E54-F6838710A5B6}"/>
              </a:ext>
            </a:extLst>
          </p:cNvPr>
          <p:cNvSpPr/>
          <p:nvPr/>
        </p:nvSpPr>
        <p:spPr>
          <a:xfrm>
            <a:off x="0" y="248194"/>
            <a:ext cx="12192000" cy="4833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BA2333A9-9B86-4254-BF7C-EAA0F01A4377}"/>
              </a:ext>
            </a:extLst>
          </p:cNvPr>
          <p:cNvSpPr txBox="1"/>
          <p:nvPr/>
        </p:nvSpPr>
        <p:spPr>
          <a:xfrm>
            <a:off x="404949" y="305191"/>
            <a:ext cx="207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  <a:latin typeface="Century Gothic" panose="020B0502020202020204" pitchFamily="34" charset="0"/>
              </a:rPr>
              <a:t>DPTO </a:t>
            </a:r>
            <a:r>
              <a:rPr lang="es-PE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102 FLAT</a:t>
            </a:r>
            <a:endParaRPr lang="es-PE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E4D39086-E139-410F-B71B-8925F542D8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7" t="30857" r="28809" b="34286"/>
          <a:stretch/>
        </p:blipFill>
        <p:spPr>
          <a:xfrm>
            <a:off x="573582" y="922717"/>
            <a:ext cx="11044836" cy="563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19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CE394864-AD93-45FB-9E54-F6838710A5B6}"/>
              </a:ext>
            </a:extLst>
          </p:cNvPr>
          <p:cNvSpPr/>
          <p:nvPr/>
        </p:nvSpPr>
        <p:spPr>
          <a:xfrm>
            <a:off x="0" y="248194"/>
            <a:ext cx="12192000" cy="4833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BA2333A9-9B86-4254-BF7C-EAA0F01A4377}"/>
              </a:ext>
            </a:extLst>
          </p:cNvPr>
          <p:cNvSpPr txBox="1"/>
          <p:nvPr/>
        </p:nvSpPr>
        <p:spPr>
          <a:xfrm>
            <a:off x="404949" y="305191"/>
            <a:ext cx="207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  <a:latin typeface="Century Gothic" panose="020B0502020202020204" pitchFamily="34" charset="0"/>
              </a:rPr>
              <a:t>DPTO 201-301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F30EF973-ED79-48C8-A9DD-706EE6CD69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1" t="12761" r="10069" b="56191"/>
          <a:stretch/>
        </p:blipFill>
        <p:spPr>
          <a:xfrm>
            <a:off x="772313" y="1293222"/>
            <a:ext cx="10971197" cy="483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7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CE394864-AD93-45FB-9E54-F6838710A5B6}"/>
              </a:ext>
            </a:extLst>
          </p:cNvPr>
          <p:cNvSpPr/>
          <p:nvPr/>
        </p:nvSpPr>
        <p:spPr>
          <a:xfrm>
            <a:off x="0" y="248194"/>
            <a:ext cx="12192000" cy="4833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BA2333A9-9B86-4254-BF7C-EAA0F01A4377}"/>
              </a:ext>
            </a:extLst>
          </p:cNvPr>
          <p:cNvSpPr txBox="1"/>
          <p:nvPr/>
        </p:nvSpPr>
        <p:spPr>
          <a:xfrm>
            <a:off x="404949" y="305191"/>
            <a:ext cx="269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  <a:latin typeface="Century Gothic" panose="020B0502020202020204" pitchFamily="34" charset="0"/>
              </a:rPr>
              <a:t>DPTO 202 - DUPLEX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EE5B3626-AC48-46A1-B36B-524D57AAEC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83" t="11498" r="17398" b="66667"/>
          <a:stretch/>
        </p:blipFill>
        <p:spPr>
          <a:xfrm>
            <a:off x="838081" y="731520"/>
            <a:ext cx="7195576" cy="266950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FA3F6E32-400D-403C-B7C6-EFB1DF6074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0" t="40736" r="19060" b="36026"/>
          <a:stretch/>
        </p:blipFill>
        <p:spPr>
          <a:xfrm>
            <a:off x="838081" y="3317107"/>
            <a:ext cx="7025758" cy="284889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77984932-1669-4A58-8F8D-FC410BE6F9F2}"/>
              </a:ext>
            </a:extLst>
          </p:cNvPr>
          <p:cNvSpPr txBox="1"/>
          <p:nvPr/>
        </p:nvSpPr>
        <p:spPr>
          <a:xfrm>
            <a:off x="8033657" y="2947775"/>
            <a:ext cx="269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latin typeface="Century Gothic" panose="020B0502020202020204" pitchFamily="34" charset="0"/>
              </a:rPr>
              <a:t>PRIMERA PLANTA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1AF8A7CC-3B7B-4A2E-B9E5-6B971A00A838}"/>
              </a:ext>
            </a:extLst>
          </p:cNvPr>
          <p:cNvSpPr txBox="1"/>
          <p:nvPr/>
        </p:nvSpPr>
        <p:spPr>
          <a:xfrm>
            <a:off x="8033657" y="5640759"/>
            <a:ext cx="269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latin typeface="Century Gothic" panose="020B0502020202020204" pitchFamily="34" charset="0"/>
              </a:rPr>
              <a:t>SEGUNDA PLANTA</a:t>
            </a:r>
          </a:p>
        </p:txBody>
      </p:sp>
    </p:spTree>
    <p:extLst>
      <p:ext uri="{BB962C8B-B14F-4D97-AF65-F5344CB8AC3E}">
        <p14:creationId xmlns:p14="http://schemas.microsoft.com/office/powerpoint/2010/main" val="203426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CE394864-AD93-45FB-9E54-F6838710A5B6}"/>
              </a:ext>
            </a:extLst>
          </p:cNvPr>
          <p:cNvSpPr/>
          <p:nvPr/>
        </p:nvSpPr>
        <p:spPr>
          <a:xfrm>
            <a:off x="0" y="248194"/>
            <a:ext cx="12192000" cy="4833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BA2333A9-9B86-4254-BF7C-EAA0F01A4377}"/>
              </a:ext>
            </a:extLst>
          </p:cNvPr>
          <p:cNvSpPr txBox="1"/>
          <p:nvPr/>
        </p:nvSpPr>
        <p:spPr>
          <a:xfrm>
            <a:off x="404949" y="305191"/>
            <a:ext cx="207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  <a:latin typeface="Century Gothic" panose="020B0502020202020204" pitchFamily="34" charset="0"/>
              </a:rPr>
              <a:t>DPTO 401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F52B15DA-8651-4242-B074-E7A6B915CE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0" t="20762" r="14540" b="42286"/>
          <a:stretch/>
        </p:blipFill>
        <p:spPr>
          <a:xfrm>
            <a:off x="2656114" y="1293223"/>
            <a:ext cx="6879772" cy="253419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5" t="19048" r="7403" b="39809"/>
          <a:stretch/>
        </p:blipFill>
        <p:spPr>
          <a:xfrm>
            <a:off x="2392679" y="4036423"/>
            <a:ext cx="7406641" cy="282157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77984932-1669-4A58-8F8D-FC410BE6F9F2}"/>
              </a:ext>
            </a:extLst>
          </p:cNvPr>
          <p:cNvSpPr txBox="1"/>
          <p:nvPr/>
        </p:nvSpPr>
        <p:spPr>
          <a:xfrm>
            <a:off x="9209314" y="2947775"/>
            <a:ext cx="269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latin typeface="Century Gothic" panose="020B0502020202020204" pitchFamily="34" charset="0"/>
              </a:rPr>
              <a:t>PRIMERA PLANTA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1AF8A7CC-3B7B-4A2E-B9E5-6B971A00A838}"/>
              </a:ext>
            </a:extLst>
          </p:cNvPr>
          <p:cNvSpPr txBox="1"/>
          <p:nvPr/>
        </p:nvSpPr>
        <p:spPr>
          <a:xfrm>
            <a:off x="9209314" y="5640759"/>
            <a:ext cx="269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latin typeface="Century Gothic" panose="020B0502020202020204" pitchFamily="34" charset="0"/>
              </a:rPr>
              <a:t>SEGUNDA PLANTA</a:t>
            </a:r>
          </a:p>
        </p:txBody>
      </p:sp>
    </p:spTree>
    <p:extLst>
      <p:ext uri="{BB962C8B-B14F-4D97-AF65-F5344CB8AC3E}">
        <p14:creationId xmlns:p14="http://schemas.microsoft.com/office/powerpoint/2010/main" val="123807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70525A31-0234-4C42-9A27-03A182292C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8" t="20572" r="15154" b="56381"/>
          <a:stretch/>
        </p:blipFill>
        <p:spPr>
          <a:xfrm>
            <a:off x="2481943" y="617527"/>
            <a:ext cx="6898482" cy="293914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CE394864-AD93-45FB-9E54-F6838710A5B6}"/>
              </a:ext>
            </a:extLst>
          </p:cNvPr>
          <p:cNvSpPr/>
          <p:nvPr/>
        </p:nvSpPr>
        <p:spPr>
          <a:xfrm>
            <a:off x="0" y="248194"/>
            <a:ext cx="12192000" cy="4833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BA2333A9-9B86-4254-BF7C-EAA0F01A4377}"/>
              </a:ext>
            </a:extLst>
          </p:cNvPr>
          <p:cNvSpPr txBox="1"/>
          <p:nvPr/>
        </p:nvSpPr>
        <p:spPr>
          <a:xfrm>
            <a:off x="404949" y="305191"/>
            <a:ext cx="207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  <a:latin typeface="Century Gothic" panose="020B0502020202020204" pitchFamily="34" charset="0"/>
              </a:rPr>
              <a:t>DPTO 402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1" t="63140" r="15686" b="5714"/>
          <a:stretch/>
        </p:blipFill>
        <p:spPr>
          <a:xfrm>
            <a:off x="3474720" y="3556669"/>
            <a:ext cx="5617028" cy="341215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77984932-1669-4A58-8F8D-FC410BE6F9F2}"/>
              </a:ext>
            </a:extLst>
          </p:cNvPr>
          <p:cNvSpPr txBox="1"/>
          <p:nvPr/>
        </p:nvSpPr>
        <p:spPr>
          <a:xfrm>
            <a:off x="9440738" y="2934712"/>
            <a:ext cx="269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latin typeface="Century Gothic" panose="020B0502020202020204" pitchFamily="34" charset="0"/>
              </a:rPr>
              <a:t>PRIMERA PLANTA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1AF8A7CC-3B7B-4A2E-B9E5-6B971A00A838}"/>
              </a:ext>
            </a:extLst>
          </p:cNvPr>
          <p:cNvSpPr txBox="1"/>
          <p:nvPr/>
        </p:nvSpPr>
        <p:spPr>
          <a:xfrm>
            <a:off x="9440738" y="5627696"/>
            <a:ext cx="269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latin typeface="Century Gothic" panose="020B0502020202020204" pitchFamily="34" charset="0"/>
              </a:rPr>
              <a:t>SEGUNDA PLANTA</a:t>
            </a:r>
          </a:p>
        </p:txBody>
      </p:sp>
    </p:spTree>
    <p:extLst>
      <p:ext uri="{BB962C8B-B14F-4D97-AF65-F5344CB8AC3E}">
        <p14:creationId xmlns:p14="http://schemas.microsoft.com/office/powerpoint/2010/main" val="1423220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27</Words>
  <Application>Microsoft Office PowerPoint</Application>
  <PresentationFormat>Panorámica</PresentationFormat>
  <Paragraphs>12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Nicole Alexandra Hinostroza Naveda</dc:creator>
  <cp:lastModifiedBy>Patricia Alvarado</cp:lastModifiedBy>
  <cp:revision>6</cp:revision>
  <dcterms:created xsi:type="dcterms:W3CDTF">2017-12-11T22:46:02Z</dcterms:created>
  <dcterms:modified xsi:type="dcterms:W3CDTF">2017-12-14T23:07:14Z</dcterms:modified>
</cp:coreProperties>
</file>