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364B-AA8F-4063-A584-B91466E30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442F0-188D-4D68-852F-1C7330BF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B670-758E-4565-B8C3-0B0450B4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A91A-DCDE-4BAE-BEED-8EEAA405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F9C2-87E8-403B-911D-4C733A66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0B06-E801-4B37-90CF-1574A553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8904-764A-42FE-851A-B189E2B5E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9150-D2A9-4880-9B13-3BA92E4F6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E31C-9047-43E6-A5BE-2EF7FDAE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7CE9F-0A17-44FD-8C4C-FCC70C9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75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7150F-E753-4CB2-BC7A-85B33891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1E9AB-E7C8-44F0-A777-6D70CCB72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A45E4-5BD3-48A5-BFFB-ECEB7223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E92A1-4F12-46A3-A196-A4340C33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30C8A-B08C-4F59-9A61-D61B40EBF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315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E37D-33C8-483C-81B6-F5DAAF9B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4CCC9-C06D-40C5-851B-83EF38A5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B709-135A-47A8-9B16-64BB2FABC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FACFC-0208-4EE4-B4AB-19A8AC9C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7E03-6433-47E4-A227-4C5EBAF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25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6C48-EBDB-47D4-A061-86B26B50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54A5C-82D2-437D-AF95-53771F637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E2325-7D45-4BA4-8AED-6B8740D8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BA26-C595-4DDC-86FE-5A65FB81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F755-A3FB-4B38-8490-B34FE637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36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A2D1-F1A9-4451-8BF7-E4946779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1DE2-0099-4EC8-9856-312C2C757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7AB6-91DD-4C05-A6AE-22E216D6D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EEE63-B612-4921-A7B0-8B39767F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884DA-408C-478B-8721-FA894E474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CF82-5578-4377-A137-0ACF6EE6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22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88FE-BDF2-4F2F-A8DD-55A9C49E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DFA7-8D4B-403D-9E80-3C0700801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95EAA-55FF-421D-B97E-3290AC84B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AAD90-3104-4242-BECA-4CD56EAD5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7D538-84C6-4BA8-90D3-8FC8E98B5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75ED5-9270-48FA-9F30-F438FABF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20222-8388-4B2F-A3B6-13D67E39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3E317-E41B-4E6E-B5E4-0740ACA3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99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DD3-7950-4557-AD6E-1E568B9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670DE-4618-4F58-BA45-988AC059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D0012-1EDC-410A-AEF7-A9C61448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86C9A-BE91-4EF3-96D9-41227682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925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DB34C-DB37-40B4-BF58-486B1FCF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E43F-3D32-4A83-9CCF-87CF2FC2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673BF-0BDB-402B-80CE-89D5740B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15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5DE4-A6B7-4D7A-8410-3DBE4A7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3912-772A-47F2-9A48-3D8EDC54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497C0-F860-414C-94E4-83BC3834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2FEB-E277-49C1-85B7-FCEF4E5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D03D-D49A-4269-8ACD-4032301A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FBF03-9CB9-4C59-93E4-7EA3619C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18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5C43-3309-4667-81C9-E45D1937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FB15A-6639-4FA1-B43B-D4BEF29D8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97715-3C77-4D98-AFE4-6AFD515A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A617-CF26-4DD8-8806-7018A0E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0E87F-0C7F-404A-8A80-10AE0C11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1DFB-5331-4DB2-B555-6D3BCCC5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25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6B541-520A-4AFF-B44C-B3385145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68CB5-5673-4D84-9628-C01174E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E5D92-70B1-412D-8B97-F09CC275F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E79A0-799A-4BE8-89AC-44C40D455E2E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1E1C-28B5-4143-BEDB-C7A323EA5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2EAB-525A-4E57-8524-1EB61587A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113A-E5FB-4CF1-98B5-27AB411B9B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88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8F0F-91C6-4961-89A5-B05EEE8F7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Can sunspot activity be seen in the Keeling curve</a:t>
            </a:r>
            <a:br>
              <a:rPr lang="en-AU" b="1" dirty="0"/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D5285-EAEC-46FF-B30C-8131777C0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83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CDBC-4B89-4DCB-85B4-300A92DA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Raw CO2 data from Hawaii: The Keeling curve</a:t>
            </a:r>
            <a:endParaRPr lang="en-AU" sz="3600" dirty="0"/>
          </a:p>
        </p:txBody>
      </p:sp>
      <p:pic>
        <p:nvPicPr>
          <p:cNvPr id="4" name="Content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A5CC2291-48FC-40D6-BEAB-77BF41D7955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7" y="2337215"/>
            <a:ext cx="4941426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590B-0F9E-4E89-BBAF-FA0CEE38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smoothed using a 12-month rolling average</a:t>
            </a:r>
            <a:endParaRPr lang="en-AU" sz="36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C8468-DC2E-4C73-AA9D-AA86E1BB117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7" y="2337215"/>
            <a:ext cx="4941426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3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67A9-7849-47C6-BD93-DB5A641D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fit of a second order polynomial to the smoothed data</a:t>
            </a:r>
            <a:endParaRPr lang="en-AU" sz="36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4DB7A1-06CB-4A39-8912-59ACA21FF8F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87" y="2337215"/>
            <a:ext cx="4941426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E7-066B-4B03-A429-B3D780F0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Residuals after removal of the fit to the smoothed data</a:t>
            </a:r>
            <a:endParaRPr lang="en-AU" sz="3600" dirty="0"/>
          </a:p>
        </p:txBody>
      </p:sp>
      <p:pic>
        <p:nvPicPr>
          <p:cNvPr id="4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5BF8748-AF78-49B0-84FF-5B699856F5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530" y="2337215"/>
            <a:ext cx="5004940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79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3F63-7A92-4DAF-B772-D5790180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Frequency amplitude spectrum of the residuals</a:t>
            </a:r>
            <a:endParaRPr lang="en-AU" sz="3600" dirty="0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1DD52F-4F2E-4526-9E9D-D2B897E6014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330863"/>
            <a:ext cx="4903317" cy="334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3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9B81-5E92-47F4-92E4-0DF2FB93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 evidence for an 11 year periodicity in the residuals</a:t>
            </a:r>
            <a:endParaRPr lang="en-A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F8D8-D3E2-4B60-BD7E-B5935164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40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Can sunspot activity be seen in the Keeling curve </vt:lpstr>
      <vt:lpstr>Raw CO2 data from Hawaii: The Keeling curve</vt:lpstr>
      <vt:lpstr>Data smoothed using a 12-month rolling average</vt:lpstr>
      <vt:lpstr>A fit of a second order polynomial to the smoothed data</vt:lpstr>
      <vt:lpstr>Residuals after removal of the fit to the smoothed data</vt:lpstr>
      <vt:lpstr>Frequency amplitude spectrum of the residuals</vt:lpstr>
      <vt:lpstr>No evidence for an 11 year periodicity in the residuals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sunspot activity be seen in the Keeling curve </dc:title>
  <dc:creator>Edwin</dc:creator>
  <cp:lastModifiedBy>Edwin</cp:lastModifiedBy>
  <cp:revision>2</cp:revision>
  <dcterms:created xsi:type="dcterms:W3CDTF">2020-05-31T07:34:28Z</dcterms:created>
  <dcterms:modified xsi:type="dcterms:W3CDTF">2020-05-31T07:41:59Z</dcterms:modified>
</cp:coreProperties>
</file>