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41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3000"/>
              <a:t>Physical Disentanglement in a Container-Based File System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Lanyue Lu, Yupu Zhang, Thanh Do, Samer Al-Kiswany Andrea C. Arpaci-Dusseau, Remzi H. Arpaci-Dusseau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/>
              <a:t>OSDI 2014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Who are they?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Ragan-Kelley at MIT CSAIL (now at Berkely).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Connelly Barnes, researcher at Adobe.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Andrew Adams at MIT CSAIL (now at Facebook).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Limitations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Require axis-bound loops, does that mean no skewing?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</a:pPr>
            <a:r>
              <a:rPr lang="en-US" sz="4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4000" b="1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Presenter, Presenter Title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Email </a:t>
            </a:r>
            <a:r>
              <a:rPr lang="en-US" sz="2000" b="0" i="0" u="sng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rPr>
              <a:t>presenter@boisestate.edu</a:t>
            </a:r>
            <a:endParaRPr sz="2000" b="0" i="0" u="sng" strike="noStrike" cap="none">
              <a:solidFill>
                <a:srgbClr val="3030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600"/>
              <a:t>The 5 Paper Questions</a:t>
            </a:r>
            <a:endParaRPr sz="36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problem being solved?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solve it?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 they evaluate their solution?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What is the punchline?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Who are they?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How does this relate to your synthesis paper?</a:t>
            </a:r>
            <a:endParaRPr sz="240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Isolation: virtual address spaces protects the memory of one process from others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One way to achieve this is with virtual machines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Bitmaps in filesystems track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inodes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and data blocks in use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Entanglement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blocks from different files allocated in same bitmap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Bitmap failure can adversely affect unrelated files (reliability)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Ext3 includes all updates in one global transaction (performance)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problem being solved?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Central truth: logically independent entities can be physically dependent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 disk block failure can lead to global reliability problems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Lack of disentanglement slows recovery times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Performance of unrelated tasks hindered by consistency mechanisms (e.g., journaling)</a:t>
            </a:r>
          </a:p>
        </p:txBody>
      </p:sp>
    </p:spTree>
    <p:extLst>
      <p:ext uri="{BB962C8B-B14F-4D97-AF65-F5344CB8AC3E}">
        <p14:creationId xmlns:p14="http://schemas.microsoft.com/office/powerpoint/2010/main" val="14124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Systematic model of locality/parallelism/redundant comp.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Represent stencil pipelines as graphs.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Need to be efficient and scalable (clusters to smartphones).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Interleave communication &amp; computation.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eDSL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embedded DSL implemented as C++ library.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OpenMP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Pthreads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supports GPUs, Python bindings.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Has an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autotuning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step (genetic algorithm).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Bounds inference over polyhedral model.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solve it?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230525"/>
            <a:ext cx="55340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evaluate their solution?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Compare manually optimized image processing algorithms in C &amp; CUDA to autotuned Halide implementations.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How do they evaluate their solution?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575" y="1200150"/>
            <a:ext cx="4506739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/>
              <a:t>What is the punchline?</a:t>
            </a:r>
            <a:endParaRPr sz="3000" b="0" i="0" u="none" strike="noStrike" cap="none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Algorithms can be implemented at a high level in an eDSL.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Compiler embedded in library combined with an autotuner can produce code for multiple target architectures can outperform domain expert tuned code.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389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1_blank</vt:lpstr>
      <vt:lpstr>blank</vt:lpstr>
      <vt:lpstr>Physical Disentanglement in a Container-Based File System</vt:lpstr>
      <vt:lpstr>The 5 Paper Questions</vt:lpstr>
      <vt:lpstr>What is the problem being solved?</vt:lpstr>
      <vt:lpstr>What is the problem being solved?</vt:lpstr>
      <vt:lpstr>How do they solve it?</vt:lpstr>
      <vt:lpstr>How do they solve it?</vt:lpstr>
      <vt:lpstr>How do they evaluate their solution?</vt:lpstr>
      <vt:lpstr>How do they evaluate their solution?</vt:lpstr>
      <vt:lpstr>What is the punchline?</vt:lpstr>
      <vt:lpstr>Who are they?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 (edavis)</cp:lastModifiedBy>
  <cp:revision>4</cp:revision>
  <dcterms:modified xsi:type="dcterms:W3CDTF">2018-03-06T16:29:06Z</dcterms:modified>
</cp:coreProperties>
</file>