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67" r:id="rId6"/>
    <p:sldId id="272" r:id="rId7"/>
    <p:sldId id="259" r:id="rId8"/>
    <p:sldId id="269" r:id="rId9"/>
    <p:sldId id="270" r:id="rId10"/>
    <p:sldId id="271" r:id="rId11"/>
    <p:sldId id="261" r:id="rId12"/>
    <p:sldId id="273" r:id="rId13"/>
    <p:sldId id="274" r:id="rId14"/>
    <p:sldId id="275" r:id="rId15"/>
    <p:sldId id="263" r:id="rId16"/>
    <p:sldId id="264" r:id="rId17"/>
    <p:sldId id="265" r:id="rId18"/>
    <p:sldId id="266" r:id="rId19"/>
  </p:sldIdLst>
  <p:sldSz cx="9144000" cy="5143500" type="screen16x9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6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451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92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41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31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14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66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813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000375" y="-1343024"/>
            <a:ext cx="31432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79542" y="4840917"/>
            <a:ext cx="17491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 descr="BoiseState_Rev_Orange_WEB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714811"/>
            <a:ext cx="9144000" cy="436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 descr="BoiseState_Rev_Orange_WEB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</a:pPr>
            <a:r>
              <a:rPr lang="en-US" sz="3000"/>
              <a:t>Physical Disentanglement in a Container-Based File System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/>
              <a:t>Lanyue Lu, Yupu Zhang, Thanh Do, Samer Al-Kiswany Andrea C. Arpaci-Dusseau, Remzi H. Arpaci-Dusseau</a:t>
            </a: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/>
              <a:t>OSDI 2014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Motivation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Virtualized Filesystem</a:t>
            </a:r>
          </a:p>
          <a:p>
            <a:pPr lvl="1" indent="-457200">
              <a:spcBef>
                <a:spcPts val="0"/>
              </a:spcBef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as host file system for VMware environment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Distributed Filesystem</a:t>
            </a:r>
          </a:p>
          <a:p>
            <a:pPr lvl="1" indent="-457200">
              <a:spcBef>
                <a:spcPts val="0"/>
              </a:spcBef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as underlying filesystem for HDFS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Motivation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A82C7-2D1C-D94D-952F-E7695F88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301752"/>
            <a:ext cx="4267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4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Motivation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97F66-AFC4-4543-8D69-B005A336B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445051"/>
            <a:ext cx="4165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9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Cube Abstraction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898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What is the punchline?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Algorithms can be implemented at a high level in an eDSL.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Compiler embedded in library combined with an autotuner can produce code for multiple target architectures can outperform domain expert tuned code.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Who are they?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Ragan-Kelley at MIT CSAIL (now at Berkely).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Connelly Barnes, researcher at Adobe.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Andrew Adams at MIT CSAIL (now at Facebook).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Limitations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Require axis-bound loops, does that mean no skewing?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</a:pPr>
            <a:r>
              <a:rPr lang="en-US" sz="4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4000" b="1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Presenter, Presenter Title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Email </a:t>
            </a:r>
            <a:r>
              <a:rPr lang="en-US" sz="2000" b="0" i="0" u="sng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presenter@boisestate.edu</a:t>
            </a:r>
            <a:endParaRPr sz="2000" b="0" i="0" u="sng" strike="noStrike" cap="none">
              <a:solidFill>
                <a:srgbClr val="3030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600"/>
              <a:t>The 5 Paper Questions</a:t>
            </a:r>
            <a:endParaRPr sz="36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What is the problem being solved?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 they solve it?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 they evaluate their solution?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What is the punchline?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Who are they?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does this relate to your synthesis paper?</a:t>
            </a:r>
            <a:endParaRPr sz="240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What is the problem being solved?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Isolation: virtual address spaces protects the memory of one process from others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One way to achieve this is with virtual machines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Bitmaps in filesystems track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inodes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and data blocks in use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Entanglement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blocks from different files allocated in same bitmap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Bitmap failure can adversely affect unrelated files (reliability)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Ext3 includes all updates in one global transaction (performance)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What is the problem being solved?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Central truth: logically independent entities can be physically dependent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1 disk block failure can lead to global reliability problems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Lack of disentanglement slows recovery times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Performance of unrelated tasks hindered by consistency mechanisms (e.g., journaling)</a:t>
            </a:r>
          </a:p>
        </p:txBody>
      </p:sp>
    </p:spTree>
    <p:extLst>
      <p:ext uri="{BB962C8B-B14F-4D97-AF65-F5344CB8AC3E}">
        <p14:creationId xmlns:p14="http://schemas.microsoft.com/office/powerpoint/2010/main" val="14124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Entanglement Problems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Global Failure</a:t>
            </a: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Slow Recovery</a:t>
            </a: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Bundled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83116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How do they solve it?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New filesystem called </a:t>
            </a:r>
            <a:r>
              <a:rPr lang="en-US" sz="2400" i="1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Abstraction to co-locate logically similar data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Containers are called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cubes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i="1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ensures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cubes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are disentangled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3 Core Principles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shared physical resources across cubes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structures within each cube are distinct</a:t>
            </a: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access dependencies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within a cube remains accessible no matter status of others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Directory indirection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technique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bundled journal transactions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Transaction splitting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enables concurrent updates to filesystem state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Disentangles writing of different cubes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69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Localization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micro-failures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panics, crashes, etc. constrained to one cube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micro-recovery: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only faulty cubes need to be repaired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Minimizes downtime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Increases availability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Transactions from different cubes can be committed in parallel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2-5X performance speedup!</a:t>
            </a:r>
          </a:p>
        </p:txBody>
      </p:sp>
    </p:spTree>
    <p:extLst>
      <p:ext uri="{BB962C8B-B14F-4D97-AF65-F5344CB8AC3E}">
        <p14:creationId xmlns:p14="http://schemas.microsoft.com/office/powerpoint/2010/main" val="28613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Specialization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Independent cubes enable specialization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Filesystem can control behavior of each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Different journaling modes per cube =&gt;knob for performance/consistency tradeoffs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10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449</Words>
  <Application>Microsoft Macintosh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1_blank</vt:lpstr>
      <vt:lpstr>blank</vt:lpstr>
      <vt:lpstr>Physical Disentanglement in a Container-Based File System</vt:lpstr>
      <vt:lpstr>The 5 Paper Questions</vt:lpstr>
      <vt:lpstr>What is the problem being solved?</vt:lpstr>
      <vt:lpstr>What is the problem being solved?</vt:lpstr>
      <vt:lpstr>Entanglement Problems</vt:lpstr>
      <vt:lpstr>How do they solve it?</vt:lpstr>
      <vt:lpstr>3 Core Principles</vt:lpstr>
      <vt:lpstr>Localization</vt:lpstr>
      <vt:lpstr>Specialization</vt:lpstr>
      <vt:lpstr>Motivation</vt:lpstr>
      <vt:lpstr>Motivation</vt:lpstr>
      <vt:lpstr>Motivation</vt:lpstr>
      <vt:lpstr>Cube Abstraction</vt:lpstr>
      <vt:lpstr>What is the punchline?</vt:lpstr>
      <vt:lpstr>Who are they?</vt:lpstr>
      <vt:lpstr>Limitations</vt:lpstr>
      <vt:lpstr>THANK YOU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Disentanglement in a Container-Based File System</dc:title>
  <cp:lastModifiedBy>Eddie Davis</cp:lastModifiedBy>
  <cp:revision>18</cp:revision>
  <dcterms:modified xsi:type="dcterms:W3CDTF">2018-03-06T23:58:32Z</dcterms:modified>
</cp:coreProperties>
</file>