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5"/>
  </p:notesMasterIdLst>
  <p:sldIdLst>
    <p:sldId id="256" r:id="rId3"/>
    <p:sldId id="258" r:id="rId4"/>
    <p:sldId id="293" r:id="rId5"/>
    <p:sldId id="294" r:id="rId6"/>
    <p:sldId id="295" r:id="rId7"/>
    <p:sldId id="296" r:id="rId8"/>
    <p:sldId id="297" r:id="rId9"/>
    <p:sldId id="298" r:id="rId10"/>
    <p:sldId id="300" r:id="rId11"/>
    <p:sldId id="299" r:id="rId12"/>
    <p:sldId id="301" r:id="rId13"/>
    <p:sldId id="302" r:id="rId14"/>
    <p:sldId id="303" r:id="rId15"/>
    <p:sldId id="304" r:id="rId16"/>
    <p:sldId id="305" r:id="rId17"/>
    <p:sldId id="307" r:id="rId18"/>
    <p:sldId id="309" r:id="rId19"/>
    <p:sldId id="310" r:id="rId20"/>
    <p:sldId id="311" r:id="rId21"/>
    <p:sldId id="312" r:id="rId22"/>
    <p:sldId id="308" r:id="rId23"/>
    <p:sldId id="263" r:id="rId24"/>
  </p:sldIdLst>
  <p:sldSz cx="9144000" cy="5143500" type="screen16x9"/>
  <p:notesSz cx="7019925" cy="9305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9126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407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443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088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1046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4137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2046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161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877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11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60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442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07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996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076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00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Netfront</a:t>
            </a:r>
            <a:r>
              <a:rPr lang="en-US" dirty="0"/>
              <a:t> is the driver guest interacts with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Interrupts handled by hypervisor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Notifies appropriate driver domain via virtual interrupts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Shared memory channel b/w </a:t>
            </a:r>
            <a:r>
              <a:rPr lang="en-US" dirty="0" err="1"/>
              <a:t>netfront</a:t>
            </a:r>
            <a:r>
              <a:rPr lang="en-US" dirty="0"/>
              <a:t> and netback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SW Bridge: routes packets b/w physical device &amp; multiple guests through their netback interfaces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24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448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27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000375" y="-1343024"/>
            <a:ext cx="31432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sz="2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sz="2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379542" y="4840917"/>
            <a:ext cx="17491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2012 Boise State University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 descr="BoiseState_Rev_Orange_WEB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4714811"/>
            <a:ext cx="9144000" cy="4368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Shape 58" descr="BoiseState_Rev_Orange_WEB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000" dirty="0"/>
              <a:t>Bridging the Gap between Software and Hardware Techniques for I/O Virtualization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2200" dirty="0"/>
              <a:t>Jose Renato Santos, Yoshio Turner, G.(John) </a:t>
            </a:r>
            <a:r>
              <a:rPr lang="en-US" sz="2200" dirty="0" err="1"/>
              <a:t>Janakiraman</a:t>
            </a:r>
            <a:r>
              <a:rPr lang="en-US" sz="2200" dirty="0"/>
              <a:t>, Ian Pratt</a:t>
            </a:r>
          </a:p>
          <a:p>
            <a:pPr marL="0" lvl="0" indent="0">
              <a:spcBef>
                <a:spcPts val="0"/>
              </a:spcBef>
            </a:pPr>
            <a:endParaRPr sz="2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rPr lang="en-US" sz="2200" dirty="0"/>
              <a:t>USENIX 2008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Transmission (TX)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makes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hypercall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mapping guest page into its address space 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sending through the bridge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Physical driver fills the buffer and frees the page</a:t>
            </a: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Callback function invoked sending data back to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Page grant revoked</a:t>
            </a:r>
          </a:p>
        </p:txBody>
      </p:sp>
    </p:spTree>
    <p:extLst>
      <p:ext uri="{BB962C8B-B14F-4D97-AF65-F5344CB8AC3E}">
        <p14:creationId xmlns:p14="http://schemas.microsoft.com/office/powerpoint/2010/main" val="103838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Receive (RX)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posts page grants to the RX I/O channel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netback receives packet from the bridge and retrieves a grant</a:t>
            </a: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Grant copy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hypercall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transfers packet to guest page</a:t>
            </a: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netback sends response to guest</a:t>
            </a: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reads packet and revokes grant</a:t>
            </a:r>
          </a:p>
        </p:txBody>
      </p:sp>
    </p:spTree>
    <p:extLst>
      <p:ext uri="{BB962C8B-B14F-4D97-AF65-F5344CB8AC3E}">
        <p14:creationId xmlns:p14="http://schemas.microsoft.com/office/powerpoint/2010/main" val="30019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Three Models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Xen PV Driver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Xen Direct I/O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Native Linux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Domains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Dom0 ==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DomU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== guest</a:t>
            </a:r>
          </a:p>
          <a:p>
            <a:pPr marL="876300" lvl="1" indent="-342900">
              <a:spcBef>
                <a:spcPts val="0"/>
              </a:spcBef>
              <a:buSzPts val="24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</p:txBody>
      </p:sp>
    </p:spTree>
    <p:extLst>
      <p:ext uri="{BB962C8B-B14F-4D97-AF65-F5344CB8AC3E}">
        <p14:creationId xmlns:p14="http://schemas.microsoft.com/office/powerpoint/2010/main" val="49869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Direct I/O results optimistic due to lack of IOMMU overhead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Authors unable to obtain one…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122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97C4C-737A-D24B-8F38-F4E5DB3A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81" y="1389332"/>
            <a:ext cx="5148970" cy="32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32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03DFB-BC20-5F4B-9FC4-C261F8E6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996" y="1448651"/>
            <a:ext cx="5051971" cy="31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Architecture-independent optimizations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Disable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netfilter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bridge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Aligned data copies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Avoiding socket buffer fragments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Page grant optimizations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812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copying moved to guest…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4824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Grant mechanism extensions…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699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Multi-queue device support…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333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Introduction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I/O virtualization degrades performance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Each guest-device interaction requires interception, validation, and handling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Especially in high-bandwidth NICs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Every packet would need to be inspected by virtualization layer!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Caching and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reusing page grants…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55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D39647-7149-204E-B830-6D140A766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403" y="1417998"/>
            <a:ext cx="5091820" cy="31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26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Conclusion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Existing filesystems lack physical isolation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IceFS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achieves isolation using cube abstraction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 shared resources, access dependencies, or bundled transactions among cubes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Localize failures that were previously global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Demonstrated fault isolation and fast recovery in two case studies: VM server and HDFS data nodes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 err="1"/>
              <a:t>Paravirtualization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Guest executes a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paravirtualized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(PV) driver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Simplified abstract device model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Actual driver resides in the VMM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Device driver domain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Privileged access to the I/O hardware</a:t>
            </a:r>
          </a:p>
        </p:txBody>
      </p:sp>
    </p:spTree>
    <p:extLst>
      <p:ext uri="{BB962C8B-B14F-4D97-AF65-F5344CB8AC3E}">
        <p14:creationId xmlns:p14="http://schemas.microsoft.com/office/powerpoint/2010/main" val="197345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728238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Device</a:t>
            </a:r>
            <a:br>
              <a:rPr lang="en-US" sz="3000" dirty="0"/>
            </a:br>
            <a:r>
              <a:rPr lang="en-US" sz="3000" dirty="0" err="1"/>
              <a:t>Passthrough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57612" y="475816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>
              <a:spcBef>
                <a:spcPts val="0"/>
              </a:spcBef>
              <a:buSzPts val="2400"/>
              <a:buNone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wiki.xen.org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/images/1/17/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Device_passthrough_xen.pdf</a:t>
            </a:r>
            <a:endParaRPr lang="en-US" sz="20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661DD9-33A1-E247-82A1-2014D493E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238" y="656943"/>
            <a:ext cx="4818858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Device Driver Domain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Legacy OS devices for portability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Safe execution environment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Isolation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CPU overhead -&gt; up to 4X slower!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Progress made on transmit path but not receive path</a:t>
            </a:r>
          </a:p>
        </p:txBody>
      </p:sp>
    </p:spTree>
    <p:extLst>
      <p:ext uri="{BB962C8B-B14F-4D97-AF65-F5344CB8AC3E}">
        <p14:creationId xmlns:p14="http://schemas.microsoft.com/office/powerpoint/2010/main" val="178900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Direct I/O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Device presents multiple logical interfaces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Securely accessed by VMs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Virtualization layer bypassed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Near native performance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HW support needed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Isolation and safety from buggy drivers compromised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No live migration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VMM must include many device drivers</a:t>
            </a:r>
          </a:p>
        </p:txBody>
      </p:sp>
    </p:spTree>
    <p:extLst>
      <p:ext uri="{BB962C8B-B14F-4D97-AF65-F5344CB8AC3E}">
        <p14:creationId xmlns:p14="http://schemas.microsoft.com/office/powerpoint/2010/main" val="39627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-2696738" y="810071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Xen Driver</a:t>
            </a:r>
            <a:b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Architecture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A402E-E457-9D4B-AAD6-1B9152C8C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69" y="676333"/>
            <a:ext cx="4817638" cy="4034110"/>
          </a:xfrm>
          <a:prstGeom prst="rect">
            <a:avLst/>
          </a:prstGeom>
        </p:spPr>
      </p:pic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537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I/O Channels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Event notification mechanism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Bidirectional ring of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async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requests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=&gt; requests =&gt; netback 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&lt;= responses &lt;= netback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Virtual interrupts indicate new requests/responses posted</a:t>
            </a:r>
          </a:p>
        </p:txBody>
      </p:sp>
    </p:spTree>
    <p:extLst>
      <p:ext uri="{BB962C8B-B14F-4D97-AF65-F5344CB8AC3E}">
        <p14:creationId xmlns:p14="http://schemas.microsoft.com/office/powerpoint/2010/main" val="310914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Page Grants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Page grants allow driver domains to access I/O buffers in guest memory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Guest sends I/O buffer descriptors with requests to netback including guest address and callback function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3070920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563</Words>
  <Application>Microsoft Macintosh PowerPoint</Application>
  <PresentationFormat>On-screen Show (16:9)</PresentationFormat>
  <Paragraphs>124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Verdana</vt:lpstr>
      <vt:lpstr>Wingdings</vt:lpstr>
      <vt:lpstr>1_blank</vt:lpstr>
      <vt:lpstr>blank</vt:lpstr>
      <vt:lpstr>Bridging the Gap between Software and Hardware Techniques for I/O Virtualization</vt:lpstr>
      <vt:lpstr>Introduction</vt:lpstr>
      <vt:lpstr>Paravirtualization</vt:lpstr>
      <vt:lpstr>Device Passthrough</vt:lpstr>
      <vt:lpstr>Device Driver Domain</vt:lpstr>
      <vt:lpstr>Direct I/O</vt:lpstr>
      <vt:lpstr>Xen Driver Architecture</vt:lpstr>
      <vt:lpstr>I/O Channels</vt:lpstr>
      <vt:lpstr>Page Grants</vt:lpstr>
      <vt:lpstr>Transmission (TX)</vt:lpstr>
      <vt:lpstr>Receive (RX)</vt:lpstr>
      <vt:lpstr>Network Performance Analysis</vt:lpstr>
      <vt:lpstr>Network Performance Analysis</vt:lpstr>
      <vt:lpstr>Network Performance Analysis</vt:lpstr>
      <vt:lpstr>Network Performance Analysis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Conclusion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Disentanglement in a Container-Based File System</dc:title>
  <cp:lastModifiedBy>Eddie Davis</cp:lastModifiedBy>
  <cp:revision>69</cp:revision>
  <dcterms:modified xsi:type="dcterms:W3CDTF">2018-04-10T04:03:15Z</dcterms:modified>
</cp:coreProperties>
</file>