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2"/>
  </p:notesMasterIdLst>
  <p:sldIdLst>
    <p:sldId id="256" r:id="rId3"/>
    <p:sldId id="258" r:id="rId4"/>
    <p:sldId id="293" r:id="rId5"/>
    <p:sldId id="294" r:id="rId6"/>
    <p:sldId id="295" r:id="rId7"/>
    <p:sldId id="296" r:id="rId8"/>
    <p:sldId id="297" r:id="rId9"/>
    <p:sldId id="298" r:id="rId10"/>
    <p:sldId id="300" r:id="rId11"/>
    <p:sldId id="299" r:id="rId12"/>
    <p:sldId id="301" r:id="rId13"/>
    <p:sldId id="302" r:id="rId14"/>
    <p:sldId id="303" r:id="rId15"/>
    <p:sldId id="304" r:id="rId16"/>
    <p:sldId id="323" r:id="rId17"/>
    <p:sldId id="305" r:id="rId18"/>
    <p:sldId id="324" r:id="rId19"/>
    <p:sldId id="325" r:id="rId20"/>
    <p:sldId id="326" r:id="rId21"/>
    <p:sldId id="327" r:id="rId22"/>
    <p:sldId id="328" r:id="rId23"/>
    <p:sldId id="329" r:id="rId24"/>
    <p:sldId id="307" r:id="rId25"/>
    <p:sldId id="309" r:id="rId26"/>
    <p:sldId id="313" r:id="rId27"/>
    <p:sldId id="310" r:id="rId28"/>
    <p:sldId id="311" r:id="rId29"/>
    <p:sldId id="314" r:id="rId30"/>
    <p:sldId id="315" r:id="rId31"/>
    <p:sldId id="316" r:id="rId32"/>
    <p:sldId id="312" r:id="rId33"/>
    <p:sldId id="317" r:id="rId34"/>
    <p:sldId id="318" r:id="rId35"/>
    <p:sldId id="308" r:id="rId36"/>
    <p:sldId id="319" r:id="rId37"/>
    <p:sldId id="320" r:id="rId38"/>
    <p:sldId id="321" r:id="rId39"/>
    <p:sldId id="322" r:id="rId40"/>
    <p:sldId id="263" r:id="rId41"/>
  </p:sldIdLst>
  <p:sldSz cx="9144000" cy="5143500" type="screen16x9"/>
  <p:notesSz cx="7019925" cy="9305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3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9126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407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443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088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1046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470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4137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972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358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710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796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475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88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2046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161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204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8775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2116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58462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700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078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884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6602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7583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5786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64428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67075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77559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0123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86814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996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5076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8005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Netfront</a:t>
            </a:r>
            <a:r>
              <a:rPr lang="en-US" dirty="0"/>
              <a:t> is the driver guest interacts with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Interrupts handled by hypervisor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Notifies appropriate driver domain via virtual interrupts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Shared memory channel b/w </a:t>
            </a:r>
            <a:r>
              <a:rPr lang="en-US" dirty="0" err="1"/>
              <a:t>netfront</a:t>
            </a:r>
            <a:r>
              <a:rPr lang="en-US" dirty="0"/>
              <a:t> and netback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SW Bridge: routes packets b/w physical device &amp; multiple guests through their netback interfaces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24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448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6000" cy="4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27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3000375" y="-1343024"/>
            <a:ext cx="31432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 rot="5400000">
            <a:off x="5646539" y="1554362"/>
            <a:ext cx="402312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1455539" y="-426838"/>
            <a:ext cx="402312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0302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0302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1" y="571500"/>
            <a:ext cx="3008313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Verdana"/>
              <a:buNone/>
              <a:defRPr sz="2000" b="1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2000"/>
              <a:buFont typeface="Verdana"/>
              <a:buNone/>
              <a:defRPr sz="2000" b="1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1792288" y="628650"/>
            <a:ext cx="5486400" cy="29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0302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30302C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0302C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0302C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 rot="5400000">
            <a:off x="5646539" y="1554362"/>
            <a:ext cx="402312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1455539" y="-426838"/>
            <a:ext cx="402312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9898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1" y="571500"/>
            <a:ext cx="3008313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575050" y="571501"/>
            <a:ext cx="5111750" cy="402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2"/>
          </p:nvPr>
        </p:nvSpPr>
        <p:spPr>
          <a:xfrm>
            <a:off x="1792288" y="628650"/>
            <a:ext cx="5486400" cy="291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379542" y="4840917"/>
            <a:ext cx="17491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2012 Boise State University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8305800" y="4840917"/>
            <a:ext cx="3354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 descr="BoiseState_Rev_Orange_WEB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733800" y="0"/>
            <a:ext cx="1600200" cy="6000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4714811"/>
            <a:ext cx="9144000" cy="43688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4000"/>
              <a:buFont typeface="Verdana"/>
              <a:buNone/>
              <a:defRPr sz="4000" b="0" i="0" u="none" strike="noStrike" cap="none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8305800" y="4840917"/>
            <a:ext cx="3354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Shape 58" descr="BoiseState_Rev_Orange_WEB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733800" y="0"/>
            <a:ext cx="1600200" cy="6000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000" dirty="0"/>
              <a:t>Bridging the Gap between Software and Hardware Techniques for I/O Virtualization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sz="2200" dirty="0"/>
              <a:t>Jose Renato Santos, Yoshio Turner, G.(John) </a:t>
            </a:r>
            <a:r>
              <a:rPr lang="en-US" sz="2200" dirty="0" err="1"/>
              <a:t>Janakiraman</a:t>
            </a:r>
            <a:r>
              <a:rPr lang="en-US" sz="2200" dirty="0"/>
              <a:t>, Ian Pratt</a:t>
            </a:r>
          </a:p>
          <a:p>
            <a:pPr marL="0" lvl="0" indent="0">
              <a:spcBef>
                <a:spcPts val="0"/>
              </a:spcBef>
            </a:pPr>
            <a:endParaRPr sz="2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None/>
            </a:pPr>
            <a:r>
              <a:rPr lang="en-US" sz="2200" dirty="0"/>
              <a:t>USENIX 2008</a:t>
            </a:r>
            <a:endParaRPr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Transmission (TX)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makes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hypercall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mapping guest page into its address space </a:t>
            </a: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sending through the bridge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Physical driver fills the buffer and frees the page</a:t>
            </a: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Callback function invoked sending data back to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netfront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Page grant revoked</a:t>
            </a:r>
          </a:p>
        </p:txBody>
      </p:sp>
    </p:spTree>
    <p:extLst>
      <p:ext uri="{BB962C8B-B14F-4D97-AF65-F5344CB8AC3E}">
        <p14:creationId xmlns:p14="http://schemas.microsoft.com/office/powerpoint/2010/main" val="103838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Receive (RX)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netfront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posts page grants to the RX I/O channel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netback receives packet from the bridge and retrieves a grant</a:t>
            </a: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Grant copy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hypercall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transfers packet to guest page</a:t>
            </a: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netback sends response to guest notifying of new packet</a:t>
            </a: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netfront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reads packet and revokes grant</a:t>
            </a:r>
          </a:p>
        </p:txBody>
      </p:sp>
    </p:spTree>
    <p:extLst>
      <p:ext uri="{BB962C8B-B14F-4D97-AF65-F5344CB8AC3E}">
        <p14:creationId xmlns:p14="http://schemas.microsoft.com/office/powerpoint/2010/main" val="30019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Three Models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Xen PV Driver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Xen Direct I/O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Native Linux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Domains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Dom0 ==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DomU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== guest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869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netperf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UDP_STREAM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microbenchmark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Difficult to quantify CPU costs for TCP due to ACK packets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IOMMU prevents guests from accessing</a:t>
            </a:r>
          </a:p>
          <a:p>
            <a:pPr marL="76200" indent="0">
              <a:spcBef>
                <a:spcPts val="0"/>
              </a:spcBef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  each others’ memory via DMA</a:t>
            </a:r>
          </a:p>
          <a:p>
            <a:pPr marL="876300" lvl="1" indent="-342900">
              <a:spcBef>
                <a:spcPts val="0"/>
              </a:spcBef>
              <a:buSzPts val="24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>
              <a:spcBef>
                <a:spcPts val="0"/>
              </a:spcBef>
              <a:buSzPts val="24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Direct I/O results optimistic due to lack of IOMMU overhead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Authors unable to obtain one…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69FEEC-C27F-F641-964A-18942870F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532" y="2002051"/>
            <a:ext cx="1790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2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097C4C-737A-D24B-8F38-F4E5DB3A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64" y="1294741"/>
            <a:ext cx="5148970" cy="3205319"/>
          </a:xfrm>
          <a:prstGeom prst="rect">
            <a:avLst/>
          </a:prstGeom>
        </p:spPr>
      </p:pic>
      <p:sp>
        <p:nvSpPr>
          <p:cNvPr id="5" name="Shape 112">
            <a:extLst>
              <a:ext uri="{FF2B5EF4-FFF2-40B4-BE49-F238E27FC236}">
                <a16:creationId xmlns:a16="http://schemas.microsoft.com/office/drawing/2014/main" id="{A0CA5E3E-B2B9-BA42-9D4D-C1C9BE26690D}"/>
              </a:ext>
            </a:extLst>
          </p:cNvPr>
          <p:cNvSpPr txBox="1">
            <a:spLocks/>
          </p:cNvSpPr>
          <p:nvPr/>
        </p:nvSpPr>
        <p:spPr>
          <a:xfrm>
            <a:off x="5447734" y="1352551"/>
            <a:ext cx="3391466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0302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0302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2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030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0302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B1B6E0-3D6C-794A-99D3-FFB6338EF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999" y="1900837"/>
            <a:ext cx="3281001" cy="14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32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Direct I/O Analysis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31% overhead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w.r.t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. native Linux on RX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Mostly in the DMA interface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DMA driver must translate virtual addresses to device bus addresses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Requires SW emulated TLB code on x86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Linux bounce buffer if physical memory not contiguous</a:t>
            </a:r>
          </a:p>
        </p:txBody>
      </p:sp>
    </p:spTree>
    <p:extLst>
      <p:ext uri="{BB962C8B-B14F-4D97-AF65-F5344CB8AC3E}">
        <p14:creationId xmlns:p14="http://schemas.microsoft.com/office/powerpoint/2010/main" val="140445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03DFB-BC20-5F4B-9FC4-C261F8E6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8651"/>
            <a:ext cx="5051971" cy="3146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FA671D-56D1-C144-A370-793141B24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660" y="1931052"/>
            <a:ext cx="3076140" cy="18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2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PV Driver: Copy overhead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x86 faster when memory addresses have same 64-bit word alignment, fastest if cache line aligned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Network packets are non aligned due to 14B Ethernet header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B788BD-9EDC-ED49-9DC8-D530D937F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753" y="2540251"/>
            <a:ext cx="4062213" cy="26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9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PV Driver: Kernel overhead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↑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CPU cycles due to fragments in guest socket buffers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TCP Segmentation Offloading (TSO) and Large Receive Offloading (LRO) enable large packets spanning many pages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Fragmentation introduces copy and socket buffer allocation overheads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netfront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modified to avoid using fragments, assumes packets will not span multiple pages (no jumbo packets, TSO, or LRO)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Grant permission table is updated with atomic operations, move grant bits into different words then use less expensive memory barriers</a:t>
            </a:r>
          </a:p>
        </p:txBody>
      </p:sp>
    </p:spTree>
    <p:extLst>
      <p:ext uri="{BB962C8B-B14F-4D97-AF65-F5344CB8AC3E}">
        <p14:creationId xmlns:p14="http://schemas.microsoft.com/office/powerpoint/2010/main" val="127240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PV Driver: Kernel overhead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E975B3-97AC-8F49-AD40-2414889CE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686" y="1616461"/>
            <a:ext cx="4921439" cy="31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1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Introduction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I/O virtualization degrades performance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Each guest-device interaction requires interception, validation, and handling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Especially in high-bandwidth NICs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Every packet would need to be inspected by virtualization layer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PV Driver: Hypervisor overhead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↑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CPU cycles due to code executing in the driver domain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Mostly page grant operations and scheduling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and guest on different cores, accessing schedule data structures results in more cache misses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Grant operation costs from spin locks, page pinning, and atomic swap operations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Can be optimized by moving driver domain operations into guest</a:t>
            </a:r>
          </a:p>
        </p:txBody>
      </p:sp>
    </p:spTree>
    <p:extLst>
      <p:ext uri="{BB962C8B-B14F-4D97-AF65-F5344CB8AC3E}">
        <p14:creationId xmlns:p14="http://schemas.microsoft.com/office/powerpoint/2010/main" val="2072526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PV Driver: Hypervisor overhead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9CE3BD-CCD4-AA41-8F04-49936BF7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131" y="1823706"/>
            <a:ext cx="4635374" cy="28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78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Network Performance Analysis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PV Driver: Driver domain overhead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Mostly caused by bridge and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netfilter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functions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Can be disabled if kernel is configured properly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9887C4-ECA5-CB4C-99B8-38F3A407E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972" y="2410108"/>
            <a:ext cx="4577092" cy="27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40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Architecture-independent optimizations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Disable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netfilter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bridge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Aligned data copies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Avoiding socket buffer fragments</a:t>
            </a:r>
          </a:p>
          <a:p>
            <a:pPr marL="990600" lvl="1" indent="-457200">
              <a:spcBef>
                <a:spcPts val="0"/>
              </a:spcBef>
              <a:buSzPts val="24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Page grant optimizations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8120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Data copying moved to guest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Additional copy between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and guest is overhead not required in native Linux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 data copy is likely performed by different CPU cores (one for driver domain, one for guest) leading to poor cache locality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Ownership of the page in the driver domain containing the packet from the NIC is transferred to the guest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4824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Data copying moved to guest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Grant copy operation is performed on the guest just like the second data copy so the page is likely to exist in L2 cache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Avoids polluting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CPU cache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Improved scalability for multiple guests (avoids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bottleneck)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Enables other optimizations (e.g., socket buffer fragment allocation)</a:t>
            </a:r>
          </a:p>
          <a:p>
            <a:pPr marL="876300" lvl="1" indent="-342900">
              <a:spcBef>
                <a:spcPts val="0"/>
              </a:spcBef>
              <a:buSzPts val="24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Saves ~2250 cycles or 276% of native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6892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Grant mechanism extensions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issues grant to the guest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Packets received from other guests are not owned by driver domain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Requires grant transitivity, guest domain can transfer grant to another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Same I/O buffer can receive data from different guests =&gt; potential security violation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Grants extended with offset and size fields so receiving guest only receives access to memory containing received packet data</a:t>
            </a:r>
          </a:p>
        </p:txBody>
      </p:sp>
    </p:spTree>
    <p:extLst>
      <p:ext uri="{BB962C8B-B14F-4D97-AF65-F5344CB8AC3E}">
        <p14:creationId xmlns:p14="http://schemas.microsoft.com/office/powerpoint/2010/main" val="846996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Multi-queue device support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If moving extra data copy to guest is good, eliminating is better!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NIC places packets directly into guest kernel buffer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Driver domain is bypassed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Some NICs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demultiplex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packets into multiple RX queues based on destination MAC address and VLAN IDs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Achieved by dedicating one RX queue to each guest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3337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DFC7C0-D060-9C4C-8EF6-6A83931D4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59664"/>
            <a:ext cx="4110274" cy="3415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AB62B2-C49F-8C41-A801-2B0558C3F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96" y="1136699"/>
            <a:ext cx="4129575" cy="34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53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Guest copy move optimization remains useful 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Number of guests can exceed number of RX queues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Still necessary for guest to guest traffic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Packets from other guests contain copy grants, those from device have pre-posted buffers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736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 err="1"/>
              <a:t>Paravirtualization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Guest executes a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paravirtualized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(PV) driver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Simplified abstract device model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Actual driver resides in the hypervisor or driver domain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Device driver domain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Privileged access to the I/O hardware</a:t>
            </a:r>
          </a:p>
        </p:txBody>
      </p:sp>
    </p:spTree>
    <p:extLst>
      <p:ext uri="{BB962C8B-B14F-4D97-AF65-F5344CB8AC3E}">
        <p14:creationId xmlns:p14="http://schemas.microsoft.com/office/powerpoint/2010/main" val="1973450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Multi-queue summary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Device to guest data transfer reduces cost by 700 cycles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Simplified socket buffer allocation and packet routing by 1150</a:t>
            </a:r>
          </a:p>
          <a:p>
            <a:pPr marL="990600" lvl="1" indent="-4572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Grant mapping requires two grant copies (map and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unmap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) increasing cost by 650 cycles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indent="-4572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Net reduction: 1200 cycles or 246% of native</a:t>
            </a:r>
          </a:p>
        </p:txBody>
      </p:sp>
    </p:spTree>
    <p:extLst>
      <p:ext uri="{BB962C8B-B14F-4D97-AF65-F5344CB8AC3E}">
        <p14:creationId xmlns:p14="http://schemas.microsoft.com/office/powerpoint/2010/main" val="4097825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Caching and reusing page grants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Large percentage of Xen I/O CPU cycles due to page grants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Memory isolation property could be slightly relaxed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Driver domain keeps guest I/O buffers mapped in its address space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Linux slab allocator caches previously used I/O buffers allowing page grants can be reused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Security loss is minimal as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can only access I/O pages, no other data or code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Guest must be able to invalidate grant pages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055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DFC7C0-D060-9C4C-8EF6-6A83931D4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65650"/>
            <a:ext cx="4110274" cy="34157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1CE271-9CD2-8747-9F30-D75454FEB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870" y="1159005"/>
            <a:ext cx="4013062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1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Caching and reusing page grants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Number of cached grants limited by address space of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kernel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Grant reuse mechanism expected to have nearly 100% hit rate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Amortized overhead should be nearly 0% over time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Not yet implemented!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Simplified, grant-free mechanism applied for simulation purposes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1950 cycles saved for total of 10,300 or 198% of native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1030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Xen Network Design Changes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D39647-7149-204E-B830-6D140A766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403" y="1417998"/>
            <a:ext cx="5091820" cy="31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26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Tuning I/O Virtualization Configuration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Decoupling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from Dom0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Xen allows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to be configured independently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No fault isolation mechanism exists (e.g., detecting crashed drivers and restarting them)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Hosting all device drivers in Dom0 limits flexibility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e.g., Disabling bridge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netfilter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optimization cannot be applied or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iptables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does not work properly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1617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Tuning I/O Virtualization Configuration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Reducing interrupt rate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Data copy and page grant overhead are proportional to traffic received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Most remaining overhead proportional to number of times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and guest are scheduled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Physical and virtual interrupts, events,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hypercalls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etc.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Device interrupt consumed by Dom0 and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and the corresponding virtual interrupt in the guest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265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Tuning I/O Virtualization Configuration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Reducing interrupt rate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Modern NICs can delay interrupts until multiple packets received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Interrupt rate can be controlled by driver parameters called </a:t>
            </a: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interrupt coalescing parameters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Interrupt generated when specified number of packets received or specified delay is reached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Limits interrupts at high I/O rates but preserves latency at low rates</a:t>
            </a:r>
          </a:p>
          <a:p>
            <a:pPr marL="876300" lvl="1" indent="-342900">
              <a:spcBef>
                <a:spcPts val="0"/>
              </a:spcBef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Amortizes interrupt costs for Dom0,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DomD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and guests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8159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en-US" sz="3000" dirty="0"/>
              <a:t>Tuning I/O Virtualization Configuration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C1497D-C516-874D-BB4B-98B2D59FD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1163851"/>
            <a:ext cx="5461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91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Conclusion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Xen driver domain isolates device drivers from hypervisor and guest code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Device drivers need access to I/O data in guests and to move data between them resulting in overhead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Moving copy operations to guest CPU increases data locality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Data copies avoided by using HW to copy data directly into guest memory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Page grants can be reused by sharing I/O buffers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I/O tuning can greatly improve performance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94237" y="882147"/>
            <a:ext cx="2665038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dirty="0"/>
              <a:t>Device</a:t>
            </a:r>
            <a:br>
              <a:rPr lang="en-US" sz="3000" dirty="0"/>
            </a:br>
            <a:r>
              <a:rPr lang="en-US" sz="3000" dirty="0" err="1"/>
              <a:t>Passthrough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57612" y="475816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>
              <a:spcBef>
                <a:spcPts val="0"/>
              </a:spcBef>
              <a:buSzPts val="2400"/>
              <a:buNone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wiki.xen.org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/images/1/17/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Device_passthrough_xen.pdf</a:t>
            </a:r>
            <a:endParaRPr lang="en-US" sz="20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661DD9-33A1-E247-82A1-2014D493E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238" y="656943"/>
            <a:ext cx="4818858" cy="39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Device Driver Domain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Legacy OS devices for portability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Safe execution environment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Isolation of buggy drivers or devices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Drawbacks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CPU overhead -&gt; up to 4X slower!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Progress made on transmit path but not receive path</a:t>
            </a:r>
          </a:p>
        </p:txBody>
      </p:sp>
    </p:spTree>
    <p:extLst>
      <p:ext uri="{BB962C8B-B14F-4D97-AF65-F5344CB8AC3E}">
        <p14:creationId xmlns:p14="http://schemas.microsoft.com/office/powerpoint/2010/main" val="178900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Direct I/O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Device presents multiple logical interfaces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Securely accessed by VMs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Virtualization layer bypassed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Near native performance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Drawbacks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HW support needed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Isolation and safety from buggy drivers compromised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No live migration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VMM must include many device drivers</a:t>
            </a:r>
          </a:p>
        </p:txBody>
      </p:sp>
    </p:spTree>
    <p:extLst>
      <p:ext uri="{BB962C8B-B14F-4D97-AF65-F5344CB8AC3E}">
        <p14:creationId xmlns:p14="http://schemas.microsoft.com/office/powerpoint/2010/main" val="39627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-2696738" y="810071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Xen Driver</a:t>
            </a:r>
            <a:b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Architecture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A402E-E457-9D4B-AAD6-1B9152C8C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69" y="676333"/>
            <a:ext cx="4817638" cy="4034110"/>
          </a:xfrm>
          <a:prstGeom prst="rect">
            <a:avLst/>
          </a:prstGeom>
        </p:spPr>
      </p:pic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537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I/O Channels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Event notification mechanism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Bidirectional ring of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async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requests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netfront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=&gt; requests =&gt; netback 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netfront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&lt;= responses &lt;= netback</a:t>
            </a:r>
          </a:p>
          <a:p>
            <a:pPr lvl="1" indent="-381000">
              <a:spcBef>
                <a:spcPts val="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Virtual interrupts indicate new requests/responses posted</a:t>
            </a:r>
          </a:p>
        </p:txBody>
      </p:sp>
    </p:spTree>
    <p:extLst>
      <p:ext uri="{BB962C8B-B14F-4D97-AF65-F5344CB8AC3E}">
        <p14:creationId xmlns:p14="http://schemas.microsoft.com/office/powerpoint/2010/main" val="310914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628650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9347A"/>
              </a:buClr>
              <a:buSzPts val="3600"/>
              <a:buFont typeface="Verdana"/>
              <a:buNone/>
            </a:pPr>
            <a:r>
              <a:rPr lang="en-US" sz="3000" b="0" i="0" u="none" strike="noStrike" cap="none" dirty="0">
                <a:solidFill>
                  <a:srgbClr val="09347A"/>
                </a:solidFill>
                <a:latin typeface="Verdana"/>
                <a:ea typeface="Verdana"/>
                <a:cs typeface="Verdana"/>
                <a:sym typeface="Verdana"/>
              </a:rPr>
              <a:t>Page Grants</a:t>
            </a:r>
            <a:endParaRPr sz="3000" b="0" i="0" u="none" strike="noStrike" cap="none" dirty="0">
              <a:solidFill>
                <a:srgbClr val="0934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Page grants allow driver domains to access I/O buffers in guest memory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Guest sends I/O buffer descriptors with requests to netback including guest address and callback function</a:t>
            </a:r>
          </a:p>
          <a:p>
            <a:pPr marL="7620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3070920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Boise State Theme">
      <a:dk1>
        <a:srgbClr val="191917"/>
      </a:dk1>
      <a:lt1>
        <a:srgbClr val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1679</Words>
  <Application>Microsoft Macintosh PowerPoint</Application>
  <PresentationFormat>On-screen Show (16:9)</PresentationFormat>
  <Paragraphs>250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Times New Roman</vt:lpstr>
      <vt:lpstr>Verdana</vt:lpstr>
      <vt:lpstr>Wingdings</vt:lpstr>
      <vt:lpstr>1_blank</vt:lpstr>
      <vt:lpstr>blank</vt:lpstr>
      <vt:lpstr>Bridging the Gap between Software and Hardware Techniques for I/O Virtualization</vt:lpstr>
      <vt:lpstr>Introduction</vt:lpstr>
      <vt:lpstr>Paravirtualization</vt:lpstr>
      <vt:lpstr>Device Passthrough</vt:lpstr>
      <vt:lpstr>Device Driver Domain</vt:lpstr>
      <vt:lpstr>Direct I/O</vt:lpstr>
      <vt:lpstr>Xen Driver Architecture</vt:lpstr>
      <vt:lpstr>I/O Channels</vt:lpstr>
      <vt:lpstr>Page Grants</vt:lpstr>
      <vt:lpstr>Transmission (TX)</vt:lpstr>
      <vt:lpstr>Receive (RX)</vt:lpstr>
      <vt:lpstr>Network Performance Analysis</vt:lpstr>
      <vt:lpstr>Network Performance Analysis</vt:lpstr>
      <vt:lpstr>Network Performance Analysis</vt:lpstr>
      <vt:lpstr>Network Performance Analysis</vt:lpstr>
      <vt:lpstr>Network Performance Analysis</vt:lpstr>
      <vt:lpstr>Network Performance Analysis</vt:lpstr>
      <vt:lpstr>Network Performance Analysis</vt:lpstr>
      <vt:lpstr>Network Performance Analysis</vt:lpstr>
      <vt:lpstr>Network Performance Analysis</vt:lpstr>
      <vt:lpstr>Network Performance Analysis</vt:lpstr>
      <vt:lpstr>Network Performance Analysis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Xen Network Design Changes</vt:lpstr>
      <vt:lpstr>Tuning I/O Virtualization Configuration</vt:lpstr>
      <vt:lpstr>Tuning I/O Virtualization Configuration</vt:lpstr>
      <vt:lpstr>Tuning I/O Virtualization Configuration</vt:lpstr>
      <vt:lpstr>Tuning I/O Virtualization Configuration</vt:lpstr>
      <vt:lpstr>Conclusion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Disentanglement in a Container-Based File System</dc:title>
  <cp:lastModifiedBy>Eddie Davis</cp:lastModifiedBy>
  <cp:revision>106</cp:revision>
  <dcterms:modified xsi:type="dcterms:W3CDTF">2018-04-11T17:04:38Z</dcterms:modified>
</cp:coreProperties>
</file>