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5"/>
  </p:notesMasterIdLst>
  <p:sldIdLst>
    <p:sldId id="256" r:id="rId3"/>
    <p:sldId id="258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299" r:id="rId12"/>
    <p:sldId id="301" r:id="rId13"/>
    <p:sldId id="302" r:id="rId14"/>
    <p:sldId id="303" r:id="rId15"/>
    <p:sldId id="304" r:id="rId16"/>
    <p:sldId id="305" r:id="rId17"/>
    <p:sldId id="307" r:id="rId18"/>
    <p:sldId id="309" r:id="rId19"/>
    <p:sldId id="313" r:id="rId20"/>
    <p:sldId id="310" r:id="rId21"/>
    <p:sldId id="311" r:id="rId22"/>
    <p:sldId id="314" r:id="rId23"/>
    <p:sldId id="315" r:id="rId24"/>
    <p:sldId id="316" r:id="rId25"/>
    <p:sldId id="312" r:id="rId26"/>
    <p:sldId id="317" r:id="rId27"/>
    <p:sldId id="318" r:id="rId28"/>
    <p:sldId id="308" r:id="rId29"/>
    <p:sldId id="319" r:id="rId30"/>
    <p:sldId id="320" r:id="rId31"/>
    <p:sldId id="321" r:id="rId32"/>
    <p:sldId id="322" r:id="rId33"/>
    <p:sldId id="263" r:id="rId34"/>
  </p:sldIdLst>
  <p:sldSz cx="9144000" cy="5143500" type="screen16x9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126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0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44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088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046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4137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046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161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204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87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116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846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700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884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60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583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5786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442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707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75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078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012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681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99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076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00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Netfront</a:t>
            </a:r>
            <a:r>
              <a:rPr lang="en-US" dirty="0"/>
              <a:t> is the driver guest interacts with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Interrupts handled by hypervisor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Notifies appropriate driver domain via virtual interrupts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Shared memory channel b/w </a:t>
            </a:r>
            <a:r>
              <a:rPr lang="en-US" dirty="0" err="1"/>
              <a:t>netfront</a:t>
            </a:r>
            <a:r>
              <a:rPr lang="en-US" dirty="0"/>
              <a:t> and netback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SW Bridge: routes packets b/w physical device &amp; multiple guests through their netback interfaces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24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448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2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000375" y="-1343024"/>
            <a:ext cx="31432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79542" y="4840917"/>
            <a:ext cx="17491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 descr="BoiseState_Rev_Orange_WEB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714811"/>
            <a:ext cx="9144000" cy="436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 descr="BoiseState_Rev_Orange_WEB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000" dirty="0"/>
              <a:t>Bridging the Gap between Software and Hardware Techniques for I/O Virtualization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200" dirty="0"/>
              <a:t>Jose Renato Santos, Yoshio Turner, G.(John) </a:t>
            </a:r>
            <a:r>
              <a:rPr lang="en-US" sz="2200" dirty="0" err="1"/>
              <a:t>Janakiraman</a:t>
            </a:r>
            <a:r>
              <a:rPr lang="en-US" sz="2200" dirty="0"/>
              <a:t>, Ian Pratt</a:t>
            </a:r>
          </a:p>
          <a:p>
            <a:pPr marL="0" lvl="0" indent="0">
              <a:spcBef>
                <a:spcPts val="0"/>
              </a:spcBef>
            </a:pPr>
            <a:endParaRPr sz="2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 dirty="0"/>
              <a:t>USENIX 2008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Transmission (TX)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makes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hypercall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mapping guest page into its address space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sending through the bridge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Physical driver fills the buffer and frees the page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Callback function invoked sending data back to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Page grant revoked</a:t>
            </a:r>
          </a:p>
        </p:txBody>
      </p:sp>
    </p:spTree>
    <p:extLst>
      <p:ext uri="{BB962C8B-B14F-4D97-AF65-F5344CB8AC3E}">
        <p14:creationId xmlns:p14="http://schemas.microsoft.com/office/powerpoint/2010/main" val="103838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Receive (RX)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posts page grants to the RX I/O channel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netback receives packet from the bridge and retrieves a grant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Grant copy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hypercall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transfers packet to guest page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netback sends response to guest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reads packet and revokes grant</a:t>
            </a:r>
          </a:p>
        </p:txBody>
      </p:sp>
    </p:spTree>
    <p:extLst>
      <p:ext uri="{BB962C8B-B14F-4D97-AF65-F5344CB8AC3E}">
        <p14:creationId xmlns:p14="http://schemas.microsoft.com/office/powerpoint/2010/main" val="30019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Three Models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Xen PV Driver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Xen Direct I/O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Native Linux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Domains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Dom0 ==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DomU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==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69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Direct I/O results optimistic due to lack of IOMMU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Authors unable to obtain one…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69FEEC-C27F-F641-964A-18942870F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86" y="2838452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2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97C4C-737A-D24B-8F38-F4E5DB3A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4" y="1294741"/>
            <a:ext cx="5148970" cy="3205319"/>
          </a:xfrm>
          <a:prstGeom prst="rect">
            <a:avLst/>
          </a:prstGeom>
        </p:spPr>
      </p:pic>
      <p:sp>
        <p:nvSpPr>
          <p:cNvPr id="5" name="Shape 112">
            <a:extLst>
              <a:ext uri="{FF2B5EF4-FFF2-40B4-BE49-F238E27FC236}">
                <a16:creationId xmlns:a16="http://schemas.microsoft.com/office/drawing/2014/main" id="{A0CA5E3E-B2B9-BA42-9D4D-C1C9BE26690D}"/>
              </a:ext>
            </a:extLst>
          </p:cNvPr>
          <p:cNvSpPr txBox="1">
            <a:spLocks/>
          </p:cNvSpPr>
          <p:nvPr/>
        </p:nvSpPr>
        <p:spPr>
          <a:xfrm>
            <a:off x="5447734" y="1352551"/>
            <a:ext cx="3391466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app: 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user-space application on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usercopy</a:t>
            </a: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packet copy to user app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 kernel-space code on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xen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 hypervisor code related to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grantcopy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 driver to guest data copy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kernel0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 kernel code in driver domain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xen0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 hypervisor code in driver domain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23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03DFB-BC20-5F4B-9FC4-C261F8E6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96" y="1448651"/>
            <a:ext cx="5051971" cy="31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Architecture-independent optimizations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Disable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bridge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Aligned data copies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Avoiding socket buffer fragments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Page grant optimizations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12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copying moved to guest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Additional copy between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and guest is overhead not required in native Linux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data copy is likely performed by different CPU cores (one for driver domain, one for guest) leading to poor cache locality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Ownership of the page in the driver domain containing the packet from the NIC is transferred to the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482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copying moved to guest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copy operation is performed on the guest just like the second data copy so the page is likely to exist in L2 cache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Avoids polluting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CPU cache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Improved scalability for multiple guests (avoids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bottleneck)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Enables other optimizations (e.g., socket buffer fragment allocation)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Saves ~2250 cycles or 276% of native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89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Grant mechanism extensions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issues grant to the guest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Packets received from other guests are not owned by driver domain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Requires grant transitivity, guest domain can transfer grant to another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Same I/O buffer can receive data from different guests =&gt; potential security violation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Grants extended with offset and size fields so receiving guest only receives access to memory containing received packet data</a:t>
            </a:r>
          </a:p>
        </p:txBody>
      </p:sp>
    </p:spTree>
    <p:extLst>
      <p:ext uri="{BB962C8B-B14F-4D97-AF65-F5344CB8AC3E}">
        <p14:creationId xmlns:p14="http://schemas.microsoft.com/office/powerpoint/2010/main" val="84699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Introduction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I/O virtualization degrades performance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Each guest-device interaction requires interception, validation, and handling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Especially in high-bandwidth NICs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Every packet would need to be inspected by virtualization layer!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Multi-queue device support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Moving extra data copy to guest is good, eliminating it better!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If only NIC could place packets directly into guest kernel buffer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Driver domain is bypassed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Some NICs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demultiplex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packets into multiple RX queues based on destination MAC address and VLAN IDs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Achieved by dedicating one RX queue to each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333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DFC7C0-D060-9C4C-8EF6-6A83931D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59664"/>
            <a:ext cx="4110274" cy="3415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B62B2-C49F-8C41-A801-2B0558C3F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96" y="1136699"/>
            <a:ext cx="4129575" cy="34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Guest copy move optimization remains useful 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Number of guests can exceed number of RX queues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Still necessary for guest to guest traffic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Packets from other guests contain copy grants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36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Multi-queue summary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Device to guest data transfer reduces cost by 700 cycles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Simplified socket buffer allocation and packet routing by 1150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mapping requires two grant copies (map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unmap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 increasing cost by 650 cycles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 reduction: 1200 cycles or 246% of native</a:t>
            </a:r>
          </a:p>
        </p:txBody>
      </p:sp>
    </p:spTree>
    <p:extLst>
      <p:ext uri="{BB962C8B-B14F-4D97-AF65-F5344CB8AC3E}">
        <p14:creationId xmlns:p14="http://schemas.microsoft.com/office/powerpoint/2010/main" val="4097825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Caching and reusing page grants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Large percentage of Xen I/O CPU cycles due to page grants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Memory isolation property slightly relaxed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Driver domain keeps guest I/O buffers mapped in its address space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Linux slab allocator caches previously used I/O buffers allowing page grants can be reused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Security loss is minimal as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can only access I/O pages, no other data or code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5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DFC7C0-D060-9C4C-8EF6-6A83931D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5650"/>
            <a:ext cx="4110274" cy="34157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CE271-9CD2-8747-9F30-D75454FE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70" y="1159005"/>
            <a:ext cx="4013062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Caching and reusing page grants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Number of cached grants limited by address space of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kernel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reuse mechanism expected to have nearly 100% hit rate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Amortized overhead should be nearly 0% over time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Not yet implemented!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Simplified, grant-free mechanism applied for simulation purposes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1950 cycles saved for total of 10,300 or 198% of native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030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D39647-7149-204E-B830-6D140A766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03" y="1417998"/>
            <a:ext cx="5091820" cy="31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26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Decoupling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from Dom0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Xen allows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to be configured independently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 fault isolation mechanism exists (e.g., detecting crashed drivers and restarting them)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Hosting all device drivers in Dom0 limits flexibility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e.g., Disabling bridge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optimization cannot be applied or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iptables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does not work properly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617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Reducing interrupt rate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copy and page grant overhead are proportional to traffic received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Most remaining overhead proportional to number of times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and guest are scheduled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Physical and virtual interrupts, events,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hypercalls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Device interrupt consumed by Dom0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and the corresponding virtual interrupt in the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2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 err="1"/>
              <a:t>Paravirtualization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Guest executes a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paravirtualized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(PV) driver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Simplified abstract device model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Actual driver resides in the VMM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Device driver domain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Privileged access to the I/O hardware</a:t>
            </a:r>
          </a:p>
        </p:txBody>
      </p:sp>
    </p:spTree>
    <p:extLst>
      <p:ext uri="{BB962C8B-B14F-4D97-AF65-F5344CB8AC3E}">
        <p14:creationId xmlns:p14="http://schemas.microsoft.com/office/powerpoint/2010/main" val="1973450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Reducing interrupt rate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Modern NICs can delay interrupts until multiple packets received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Interrupt rate can be controlled by driver parameters called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interrupt coalescing parameters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Interrupt generated when specified number of packets received or specified delay is reached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Limits interrupts at high I/O rates but preserves latency at low rates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Amortizes interrupt costs for Dom0,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and guests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815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C1497D-C516-874D-BB4B-98B2D59FD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163851"/>
            <a:ext cx="5461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9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Conclusion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Existing filesystems lack physical isolation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achieves isolation using cube abstraction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shared resources, access dependencies, or bundled transactions among cubes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Localize failures that were previously global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Demonstrated fault isolation and fast recovery in two case studies: VM server and HDFS data nodes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72823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Device</a:t>
            </a:r>
            <a:br>
              <a:rPr lang="en-US" sz="3000" dirty="0"/>
            </a:br>
            <a:r>
              <a:rPr lang="en-US" sz="3000" dirty="0" err="1"/>
              <a:t>Passthrough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57612" y="475816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SzPts val="2400"/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wiki.xen.org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/images/1/17/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Device_passthrough_xen.pdf</a:t>
            </a:r>
            <a:endParaRPr lang="en-US" sz="2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661DD9-33A1-E247-82A1-2014D493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38" y="656943"/>
            <a:ext cx="4818858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Device Driver Domain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Legacy OS devices for portability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Safe execution environment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Isolation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CPU overhead -&gt; up to 4X slower!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Progress made on transmit path but not receive path</a:t>
            </a:r>
          </a:p>
        </p:txBody>
      </p:sp>
    </p:spTree>
    <p:extLst>
      <p:ext uri="{BB962C8B-B14F-4D97-AF65-F5344CB8AC3E}">
        <p14:creationId xmlns:p14="http://schemas.microsoft.com/office/powerpoint/2010/main" val="178900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Direct I/O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Device presents multiple logical interfaces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Securely accessed by VMs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Virtualization layer bypassed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Near native performance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HW support needed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Isolation and safety from buggy drivers compromised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 live migration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VMM must include many device drivers</a:t>
            </a:r>
          </a:p>
        </p:txBody>
      </p:sp>
    </p:spTree>
    <p:extLst>
      <p:ext uri="{BB962C8B-B14F-4D97-AF65-F5344CB8AC3E}">
        <p14:creationId xmlns:p14="http://schemas.microsoft.com/office/powerpoint/2010/main" val="39627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-2696738" y="810071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Xen Driver</a:t>
            </a:r>
            <a:b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Architecture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A402E-E457-9D4B-AAD6-1B9152C8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69" y="676333"/>
            <a:ext cx="4817638" cy="4034110"/>
          </a:xfrm>
          <a:prstGeom prst="rect">
            <a:avLst/>
          </a:prstGeom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537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I/O Channels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Event notification mechanism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Bidirectional ring of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async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requests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=&gt; requests =&gt; netback 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&lt;= responses &lt;= netback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Virtual interrupts indicate new requests/responses posted</a:t>
            </a:r>
          </a:p>
        </p:txBody>
      </p:sp>
    </p:spTree>
    <p:extLst>
      <p:ext uri="{BB962C8B-B14F-4D97-AF65-F5344CB8AC3E}">
        <p14:creationId xmlns:p14="http://schemas.microsoft.com/office/powerpoint/2010/main" val="31091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Page Grants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Page grants allow driver domains to access I/O buffers in guest memory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Guest sends I/O buffer descriptors with requests to netback including guest address and callback function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307092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1263</Words>
  <Application>Microsoft Macintosh PowerPoint</Application>
  <PresentationFormat>On-screen Show (16:9)</PresentationFormat>
  <Paragraphs>205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Times New Roman</vt:lpstr>
      <vt:lpstr>Verdana</vt:lpstr>
      <vt:lpstr>Wingdings</vt:lpstr>
      <vt:lpstr>1_blank</vt:lpstr>
      <vt:lpstr>blank</vt:lpstr>
      <vt:lpstr>Bridging the Gap between Software and Hardware Techniques for I/O Virtualization</vt:lpstr>
      <vt:lpstr>Introduction</vt:lpstr>
      <vt:lpstr>Paravirtualization</vt:lpstr>
      <vt:lpstr>Device Passthrough</vt:lpstr>
      <vt:lpstr>Device Driver Domain</vt:lpstr>
      <vt:lpstr>Direct I/O</vt:lpstr>
      <vt:lpstr>Xen Driver Architecture</vt:lpstr>
      <vt:lpstr>I/O Channels</vt:lpstr>
      <vt:lpstr>Page Grants</vt:lpstr>
      <vt:lpstr>Transmission (TX)</vt:lpstr>
      <vt:lpstr>Receive (RX)</vt:lpstr>
      <vt:lpstr>Network Performance Analysis</vt:lpstr>
      <vt:lpstr>Network Performance Analysis</vt:lpstr>
      <vt:lpstr>Network Performance Analysis</vt:lpstr>
      <vt:lpstr>Network Performance Analysis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Tuning I/O Virtualization Configuration</vt:lpstr>
      <vt:lpstr>Tuning I/O Virtualization Configuration</vt:lpstr>
      <vt:lpstr>Tuning I/O Virtualization Configuration</vt:lpstr>
      <vt:lpstr>Tuning I/O Virtualization Configuration</vt:lpstr>
      <vt:lpstr>Conclusion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Disentanglement in a Container-Based File System</dc:title>
  <cp:lastModifiedBy>Eddie Davis</cp:lastModifiedBy>
  <cp:revision>85</cp:revision>
  <dcterms:modified xsi:type="dcterms:W3CDTF">2018-04-10T23:10:35Z</dcterms:modified>
</cp:coreProperties>
</file>