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6984B0-55AE-4B9D-B7A5-E9C38BE7E8A9}">
  <a:tblStyle styleId="{0D6984B0-55AE-4B9D-B7A5-E9C38BE7E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abcd447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abcd447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abcd447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abcd447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abcd447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abcd447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abcd447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abcd447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A lot of people watch his stream, and some of viewers are minor. We think it may affect them to imitate him, so we decide to make a game about drugs.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abcd4477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1abcd447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abcd447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abcd447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abcd447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abcd447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abcd4477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abcd4477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abcd447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abcd447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abcd447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abcd447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abcd447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abcd447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0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>
                <a:highlight>
                  <a:schemeClr val="lt1"/>
                </a:highlight>
              </a:rPr>
              <a:t>Prison On Fire</a:t>
            </a:r>
            <a:endParaRPr sz="5000"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89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zh-TW" sz="5200">
                <a:solidFill>
                  <a:schemeClr val="dk1"/>
                </a:solidFill>
              </a:rPr>
              <a:t>Group 9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578325" y="4225825"/>
            <a:ext cx="146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</a:rPr>
              <a:t>賴柏丞 1073515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</a:rPr>
              <a:t>郭柏辰 1073523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</a:rPr>
              <a:t>林璟騰 1073524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</a:rPr>
              <a:t>陳惟喆 1073528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 Highlight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Player can control the character walk around city, and catch people who sell drugs.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recent drug incidents that happened in online celebrity to warn everyone not to come into contact with drugs.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Introduce side effect if you use drug.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Each person's assignment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405175" y="1472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{0D6984B0-55AE-4B9D-B7A5-E9C38BE7E8A9}</a:tableStyleId>
              </a:tblPr>
              <a:tblGrid>
                <a:gridCol w="3619500"/>
                <a:gridCol w="3619500"/>
              </a:tblGrid>
              <a:tr h="51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Weave a 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陳惟喆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Scene setting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郭柏辰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Coding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賴柏丞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Presenter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林璟騰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Make PPT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林璟騰、郭柏辰、賴柏丞、陳惟喆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2094250"/>
            <a:ext cx="85206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00"/>
              <a:t>END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 and 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saw the news about famous streamer Toyz involve in Drug trafficking and smoke weed. Using drugs is bad, not to mention sell it, so we decide to make a game about preventing drugs</a:t>
            </a:r>
            <a:r>
              <a:rPr lang="zh-TW">
                <a:solidFill>
                  <a:schemeClr val="dk1"/>
                </a:solidFill>
              </a:rPr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Learn </a:t>
            </a:r>
            <a:r>
              <a:rPr lang="zh-TW"/>
              <a:t>all kinds</a:t>
            </a:r>
            <a:r>
              <a:rPr lang="zh-TW"/>
              <a:t> of drugs.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kind of law you will face.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Target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93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Drug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Side effects of drugs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Criminal liability</a:t>
            </a:r>
            <a:endParaRPr b="1" sz="2300">
              <a:solidFill>
                <a:srgbClr val="27272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827" y="277673"/>
            <a:ext cx="3087574" cy="16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950" y="2819674"/>
            <a:ext cx="2807179" cy="210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648" y="2242375"/>
            <a:ext cx="2355275" cy="18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VR operation method and process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use open scene which is a big city. You will become a cop with drug detection dog, walk around the city, find out who has drugs and send them to prison.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catching them, we will show some detail, like d</a:t>
            </a:r>
            <a:r>
              <a:rPr lang="zh-TW"/>
              <a:t>rug classification, </a:t>
            </a:r>
            <a:r>
              <a:rPr lang="zh-TW"/>
              <a:t>side effect and c</a:t>
            </a:r>
            <a:r>
              <a:rPr lang="zh-TW"/>
              <a:t>riminal liability.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Character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720750" y="1017725"/>
            <a:ext cx="33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Drug detection dog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650" y="1443800"/>
            <a:ext cx="2712600" cy="19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912638" y="1017725"/>
            <a:ext cx="11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Drugs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50" y="1539725"/>
            <a:ext cx="2123574" cy="18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660738" y="912550"/>
            <a:ext cx="11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Citizens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195" y="1479425"/>
            <a:ext cx="2848305" cy="21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Character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755188" y="1017725"/>
            <a:ext cx="11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cop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329088" y="1017725"/>
            <a:ext cx="11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prisoner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897" y="1479425"/>
            <a:ext cx="3664800" cy="2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00" y="1479427"/>
            <a:ext cx="2243775" cy="23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Scene cutting and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0" y="1146174"/>
            <a:ext cx="3275299" cy="19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700" y="2137950"/>
            <a:ext cx="3084400" cy="20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300" y="2959950"/>
            <a:ext cx="3634300" cy="20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Scene cutting and explanation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" y="1186875"/>
            <a:ext cx="5023201" cy="23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709" y="2571750"/>
            <a:ext cx="4602340" cy="20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Scene cutting and explanation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25" y="1017725"/>
            <a:ext cx="5034775" cy="363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