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96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6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8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7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5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3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5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6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2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0E96-EB59-B849-B4F9-04D796034BE6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3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70E96-EB59-B849-B4F9-04D796034BE6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FB4CA-CB6D-6C44-BAA4-36CF9DFB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travay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Long Term Jobs Market for Developing Countries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63800" y="3187700"/>
            <a:ext cx="4394200" cy="520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Pronounced “try-vi”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4438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</a:t>
            </a:r>
            <a:r>
              <a:rPr lang="en-US" dirty="0" smtClean="0"/>
              <a:t>critical infrastructure to developing nations</a:t>
            </a:r>
          </a:p>
          <a:p>
            <a:r>
              <a:rPr lang="en-US" dirty="0" smtClean="0"/>
              <a:t>Create economic </a:t>
            </a:r>
            <a:r>
              <a:rPr lang="en-US" dirty="0" smtClean="0"/>
              <a:t>mobility</a:t>
            </a:r>
          </a:p>
          <a:p>
            <a:r>
              <a:rPr lang="en-US" dirty="0"/>
              <a:t>Onboard everyday citizens to the </a:t>
            </a:r>
            <a:r>
              <a:rPr lang="en-US" dirty="0" smtClean="0"/>
              <a:t>blockchain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8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citizens to self-coordinate without the influence of corrupt or illicit non-state actors</a:t>
            </a:r>
          </a:p>
          <a:p>
            <a:r>
              <a:rPr lang="en-US" dirty="0" smtClean="0"/>
              <a:t>Restricts uneven distribution of access to critical infrastructure by monopoly service 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2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citizen driven social impact long term jobs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6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Alice posts a job that is directly tied to a social good </a:t>
            </a:r>
            <a:r>
              <a:rPr lang="en-US" dirty="0" smtClean="0"/>
              <a:t>(</a:t>
            </a:r>
            <a:r>
              <a:rPr lang="en-US" dirty="0" smtClean="0"/>
              <a:t>e</a:t>
            </a:r>
            <a:r>
              <a:rPr lang="en-US" dirty="0" smtClean="0"/>
              <a:t>.g. </a:t>
            </a:r>
            <a:r>
              <a:rPr lang="en-US" dirty="0" smtClean="0"/>
              <a:t>trash pick up and deposit)</a:t>
            </a:r>
          </a:p>
          <a:p>
            <a:pPr marL="514350" indent="-514350">
              <a:buAutoNum type="arabicPeriod"/>
            </a:pPr>
            <a:r>
              <a:rPr lang="en-US" dirty="0" smtClean="0"/>
              <a:t>Bob claims Alice’s </a:t>
            </a:r>
            <a:r>
              <a:rPr lang="en-US" dirty="0" smtClean="0"/>
              <a:t>job, completes </a:t>
            </a:r>
            <a:r>
              <a:rPr lang="en-US" dirty="0" smtClean="0"/>
              <a:t>the </a:t>
            </a:r>
            <a:r>
              <a:rPr lang="en-US" dirty="0" smtClean="0"/>
              <a:t>work and provides proof the work was completed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The community benefits from the social good (i.e. </a:t>
            </a:r>
            <a:r>
              <a:rPr lang="en-US" dirty="0" smtClean="0"/>
              <a:t>consistent </a:t>
            </a:r>
            <a:r>
              <a:rPr lang="en-US" dirty="0" smtClean="0"/>
              <a:t>neighborhood garbage pick up); Alice found dedicated workers; and Bob now has earnings and a resume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8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Everyday citizens of developing countries need access to “critical infrastructure” (i.e. education, sanitation, transportation, public services).</a:t>
            </a:r>
          </a:p>
        </p:txBody>
      </p:sp>
    </p:spTree>
    <p:extLst>
      <p:ext uri="{BB962C8B-B14F-4D97-AF65-F5344CB8AC3E}">
        <p14:creationId xmlns:p14="http://schemas.microsoft.com/office/powerpoint/2010/main" val="22073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Governments of developing nations cannot provide consistent public services (aka “critical </a:t>
            </a:r>
            <a:r>
              <a:rPr lang="en-US" dirty="0" smtClean="0"/>
              <a:t>infrastructure,” </a:t>
            </a:r>
            <a:r>
              <a:rPr lang="en-US" dirty="0" smtClean="0"/>
              <a:t>such as sanitation, transportation, education and more).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...But everyday citizens are skilled to complete the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Travay</a:t>
            </a:r>
            <a:r>
              <a:rPr lang="en-US" dirty="0" smtClean="0"/>
              <a:t> is a token that can be earned through good deeds such as reading to a child or delivering water to those in need</a:t>
            </a:r>
          </a:p>
          <a:p>
            <a:r>
              <a:rPr lang="en-US" dirty="0" smtClean="0"/>
              <a:t>Citizens post the good deeds and others within the community claim these “bounties” to help improve the community</a:t>
            </a:r>
          </a:p>
          <a:p>
            <a:r>
              <a:rPr lang="en-US" dirty="0" smtClean="0"/>
              <a:t>Tokens (rewards from the bounties) can be liquidated for </a:t>
            </a:r>
            <a:r>
              <a:rPr lang="en-US" dirty="0" smtClean="0"/>
              <a:t>food and services</a:t>
            </a:r>
            <a:endParaRPr lang="en-US" dirty="0"/>
          </a:p>
          <a:p>
            <a:r>
              <a:rPr lang="en-US" dirty="0" smtClean="0"/>
              <a:t>Experience </a:t>
            </a:r>
            <a:r>
              <a:rPr lang="en-US" dirty="0" smtClean="0"/>
              <a:t>from the deeds are curated into a resume for further economic mobility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0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[insert screenshot of </a:t>
            </a:r>
            <a:r>
              <a:rPr lang="en-US" dirty="0" smtClean="0"/>
              <a:t>product]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6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[insert screenshot of </a:t>
            </a:r>
            <a:r>
              <a:rPr lang="en-US" dirty="0" smtClean="0"/>
              <a:t>product]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3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colonyNetwork</a:t>
            </a:r>
            <a:r>
              <a:rPr lang="en-US" dirty="0" smtClean="0"/>
              <a:t> + </a:t>
            </a:r>
            <a:r>
              <a:rPr lang="en-US" dirty="0" err="1" smtClean="0"/>
              <a:t>Travay</a:t>
            </a:r>
            <a:r>
              <a:rPr lang="en-US" dirty="0" smtClean="0"/>
              <a:t> Token + </a:t>
            </a:r>
            <a:r>
              <a:rPr lang="en-US" dirty="0" err="1" smtClean="0"/>
              <a:t>Vue</a:t>
            </a:r>
            <a:r>
              <a:rPr lang="en-US" dirty="0" smtClean="0"/>
              <a:t> JS PWA</a:t>
            </a:r>
          </a:p>
          <a:p>
            <a:r>
              <a:rPr lang="en-US" dirty="0" smtClean="0"/>
              <a:t>Leverage’s Colony’s contracts</a:t>
            </a:r>
          </a:p>
          <a:p>
            <a:pPr lvl="1"/>
            <a:r>
              <a:rPr lang="en-US" dirty="0" smtClean="0"/>
              <a:t>Individuals are paid out in Ether</a:t>
            </a:r>
          </a:p>
          <a:p>
            <a:pPr lvl="1"/>
            <a:r>
              <a:rPr lang="en-US" dirty="0" smtClean="0"/>
              <a:t>Individuals reputation are tied to the </a:t>
            </a:r>
            <a:r>
              <a:rPr lang="en-US" dirty="0" err="1" smtClean="0"/>
              <a:t>Travay</a:t>
            </a:r>
            <a:r>
              <a:rPr lang="en-US" dirty="0" smtClean="0"/>
              <a:t> Token</a:t>
            </a:r>
          </a:p>
          <a:p>
            <a:r>
              <a:rPr lang="en-US" dirty="0" smtClean="0"/>
              <a:t>Individuals interact with our Colony through our </a:t>
            </a:r>
            <a:r>
              <a:rPr lang="en-US" dirty="0" err="1" smtClean="0"/>
              <a:t>Vue</a:t>
            </a:r>
            <a:r>
              <a:rPr lang="en-US" dirty="0" smtClean="0"/>
              <a:t> JS Progressive </a:t>
            </a:r>
            <a:r>
              <a:rPr lang="en-US" dirty="0"/>
              <a:t>W</a:t>
            </a:r>
            <a:r>
              <a:rPr lang="en-US" dirty="0" smtClean="0"/>
              <a:t>eb Application. This allows anyone with limited internet access to use our Colony and can use our application on any 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354</Words>
  <Application>Microsoft Macintosh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travay</vt:lpstr>
      <vt:lpstr>What We Do</vt:lpstr>
      <vt:lpstr>How it Works</vt:lpstr>
      <vt:lpstr>Customer Need</vt:lpstr>
      <vt:lpstr>Insight</vt:lpstr>
      <vt:lpstr>Solution</vt:lpstr>
      <vt:lpstr>Solution</vt:lpstr>
      <vt:lpstr>Solution</vt:lpstr>
      <vt:lpstr>Technology Stack</vt:lpstr>
      <vt:lpstr>Mission</vt:lpstr>
      <vt:lpstr>Why Blockchain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travay</dc:title>
  <dc:creator>Farah Brunache</dc:creator>
  <cp:lastModifiedBy>Farah Brunache</cp:lastModifiedBy>
  <cp:revision>5</cp:revision>
  <dcterms:created xsi:type="dcterms:W3CDTF">2018-06-10T22:50:02Z</dcterms:created>
  <dcterms:modified xsi:type="dcterms:W3CDTF">2018-06-11T21:21:51Z</dcterms:modified>
</cp:coreProperties>
</file>