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5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96" y="-6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CA98-66C0-3B4C-8821-88A15DC6570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7227-EF49-CD46-801D-AF4D5D2E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CA98-66C0-3B4C-8821-88A15DC6570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7227-EF49-CD46-801D-AF4D5D2E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1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CA98-66C0-3B4C-8821-88A15DC6570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7227-EF49-CD46-801D-AF4D5D2E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CA98-66C0-3B4C-8821-88A15DC6570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7227-EF49-CD46-801D-AF4D5D2E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CA98-66C0-3B4C-8821-88A15DC6570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7227-EF49-CD46-801D-AF4D5D2E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0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CA98-66C0-3B4C-8821-88A15DC6570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7227-EF49-CD46-801D-AF4D5D2E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CA98-66C0-3B4C-8821-88A15DC6570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7227-EF49-CD46-801D-AF4D5D2E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0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CA98-66C0-3B4C-8821-88A15DC6570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7227-EF49-CD46-801D-AF4D5D2E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CA98-66C0-3B4C-8821-88A15DC6570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7227-EF49-CD46-801D-AF4D5D2E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6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CA98-66C0-3B4C-8821-88A15DC6570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7227-EF49-CD46-801D-AF4D5D2E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CA98-66C0-3B4C-8821-88A15DC6570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7227-EF49-CD46-801D-AF4D5D2E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1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6CA98-66C0-3B4C-8821-88A15DC6570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B7227-EF49-CD46-801D-AF4D5D2E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2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Technology S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4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Mi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9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Why Blockch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54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2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What We D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64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0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robl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5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2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Ins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30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9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Solu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6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How it Wor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0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54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7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Reven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2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(16:9)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Brunache</dc:creator>
  <cp:lastModifiedBy>Farah Brunache</cp:lastModifiedBy>
  <cp:revision>2</cp:revision>
  <dcterms:created xsi:type="dcterms:W3CDTF">2018-06-22T12:30:39Z</dcterms:created>
  <dcterms:modified xsi:type="dcterms:W3CDTF">2018-06-22T12:38:02Z</dcterms:modified>
</cp:coreProperties>
</file>