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8" r:id="rId9"/>
    <p:sldId id="270" r:id="rId10"/>
    <p:sldId id="269" r:id="rId11"/>
    <p:sldId id="266" r:id="rId12"/>
    <p:sldId id="267" r:id="rId13"/>
  </p:sldIdLst>
  <p:sldSz cx="14630400" cy="82296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1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28" y="-67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0E96-EB59-B849-B4F9-04D796034BE6}" type="datetimeFigureOut">
              <a:rPr lang="en-US" smtClean="0"/>
              <a:t>6/16/18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Term Jobs Market for Developing Countries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42080" y="3825240"/>
            <a:ext cx="7030720" cy="624840"/>
          </a:xfrm>
          <a:prstGeom prst="rect">
            <a:avLst/>
          </a:prstGeom>
        </p:spPr>
        <p:txBody>
          <a:bodyPr vert="horz" lIns="130622" tIns="65311" rIns="130622" bIns="65311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Pronounced “try-vi”</a:t>
            </a:r>
          </a:p>
        </p:txBody>
      </p:sp>
    </p:spTree>
    <p:extLst>
      <p:ext uri="{BB962C8B-B14F-4D97-AF65-F5344CB8AC3E}">
        <p14:creationId xmlns:p14="http://schemas.microsoft.com/office/powerpoint/2010/main" val="254438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colonyNetwork</a:t>
            </a:r>
            <a:r>
              <a:rPr lang="en-US" dirty="0" smtClean="0"/>
              <a:t> + Travay Token + </a:t>
            </a:r>
            <a:r>
              <a:rPr lang="en-US" dirty="0" err="1" smtClean="0"/>
              <a:t>VueJS</a:t>
            </a:r>
            <a:r>
              <a:rPr lang="en-US" dirty="0" smtClean="0"/>
              <a:t> </a:t>
            </a:r>
            <a:r>
              <a:rPr lang="en-US" dirty="0" smtClean="0"/>
              <a:t>PWA</a:t>
            </a:r>
          </a:p>
          <a:p>
            <a:r>
              <a:rPr lang="en-US" dirty="0" smtClean="0"/>
              <a:t>Leverage’s Colony’s contracts</a:t>
            </a:r>
          </a:p>
          <a:p>
            <a:pPr lvl="1"/>
            <a:r>
              <a:rPr lang="en-US" dirty="0" smtClean="0"/>
              <a:t>Individuals are paid out in Ether</a:t>
            </a:r>
          </a:p>
          <a:p>
            <a:pPr lvl="1"/>
            <a:r>
              <a:rPr lang="en-US" dirty="0" smtClean="0"/>
              <a:t>Individuals reputation are tied to the Travay Token</a:t>
            </a:r>
          </a:p>
          <a:p>
            <a:r>
              <a:rPr lang="en-US" dirty="0" smtClean="0"/>
              <a:t>Individuals interact with our Colony through our </a:t>
            </a:r>
            <a:r>
              <a:rPr lang="en-US" dirty="0" err="1" smtClean="0"/>
              <a:t>Vue</a:t>
            </a:r>
            <a:r>
              <a:rPr lang="en-US" dirty="0" smtClean="0"/>
              <a:t> JS Progressive </a:t>
            </a:r>
            <a:r>
              <a:rPr lang="en-US" dirty="0"/>
              <a:t>W</a:t>
            </a:r>
            <a:r>
              <a:rPr lang="en-US" dirty="0" smtClean="0"/>
              <a:t>eb Application. This allows anyone with limited internet access to use our Colony and can use our application on any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critical infrastructure to developing nations</a:t>
            </a:r>
          </a:p>
          <a:p>
            <a:r>
              <a:rPr lang="en-US" dirty="0" smtClean="0"/>
              <a:t>Create economic mobility</a:t>
            </a:r>
          </a:p>
          <a:p>
            <a:r>
              <a:rPr lang="en-US" dirty="0"/>
              <a:t>Onboard everyday citizens to the </a:t>
            </a:r>
            <a:r>
              <a:rPr lang="en-US" dirty="0" smtClean="0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citizens to self-coordinate without the influence of corrupt or illicit non-state actors</a:t>
            </a:r>
          </a:p>
          <a:p>
            <a:r>
              <a:rPr lang="en-US" dirty="0" smtClean="0"/>
              <a:t>Restricts uneven distribution of access to critical infrastructure by monopoly service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Some developing countries, such as Haiti, use the US dollar rather than their own currency</a:t>
            </a:r>
          </a:p>
        </p:txBody>
      </p:sp>
    </p:spTree>
    <p:extLst>
      <p:ext uri="{BB962C8B-B14F-4D97-AF65-F5344CB8AC3E}">
        <p14:creationId xmlns:p14="http://schemas.microsoft.com/office/powerpoint/2010/main" val="83702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citizen driven social impact long term jobs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6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Everyday citizens of developing countries need access to “critical infrastructure” (i.e. education, sanitation, transportation, public services).</a:t>
            </a:r>
          </a:p>
        </p:txBody>
      </p:sp>
    </p:spTree>
    <p:extLst>
      <p:ext uri="{BB962C8B-B14F-4D97-AF65-F5344CB8AC3E}">
        <p14:creationId xmlns:p14="http://schemas.microsoft.com/office/powerpoint/2010/main" val="22073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Governments of developing nations cannot provide consistent public services (aka “critical infrastructure,” such as sanitation, transportation, education and more).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...But everyday citizens are skilled to complete the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 to Solve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Travay is a token that can be earned through good deeds such as reading to a child or delivering water to those in need</a:t>
            </a:r>
          </a:p>
          <a:p>
            <a:r>
              <a:rPr lang="en-US" dirty="0" smtClean="0"/>
              <a:t>Citizens post the good deeds and others within the community claim these “bounties” to help improve the community</a:t>
            </a:r>
          </a:p>
          <a:p>
            <a:r>
              <a:rPr lang="en-US" dirty="0" smtClean="0"/>
              <a:t>Tokens (rewards from the bounties) can be liquidated for food and services</a:t>
            </a:r>
            <a:endParaRPr lang="en-US" dirty="0"/>
          </a:p>
          <a:p>
            <a:r>
              <a:rPr lang="en-US" dirty="0" smtClean="0"/>
              <a:t>Experience from the deeds are curated into a resume for further economic 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0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34749" indent="-734749">
              <a:buAutoNum type="arabicPeriod"/>
            </a:pPr>
            <a:r>
              <a:rPr lang="en-US" dirty="0" smtClean="0"/>
              <a:t>Alice posts a job that is directly tied to a social good (e.g. trash pick up and deposit)</a:t>
            </a:r>
          </a:p>
          <a:p>
            <a:pPr marL="734749" indent="-734749">
              <a:buAutoNum type="arabicPeriod"/>
            </a:pPr>
            <a:r>
              <a:rPr lang="en-US" dirty="0" smtClean="0"/>
              <a:t>Bob claims Alice’s job, completes the work and provides proof the work was completed</a:t>
            </a:r>
          </a:p>
          <a:p>
            <a:pPr marL="734749" indent="-734749">
              <a:buAutoNum type="arabicPeriod"/>
            </a:pPr>
            <a:r>
              <a:rPr lang="en-US" dirty="0" smtClean="0"/>
              <a:t>The community benefits from the social good (i.e. consistent neighborhood garbage pick up); Alice found dedicated workers; and Bob now has earnings and a 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8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[insert screenshot of product]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6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[insert screenshot of product]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3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Travay Colony Make </a:t>
            </a:r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job posted gets deducted 2%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1% Colony</a:t>
            </a:r>
          </a:p>
          <a:p>
            <a:pPr marL="0" indent="0">
              <a:buNone/>
            </a:pPr>
            <a:r>
              <a:rPr lang="en-US" dirty="0" smtClean="0"/>
              <a:t>1% Travay</a:t>
            </a:r>
          </a:p>
          <a:p>
            <a:pPr marL="0" indent="0">
              <a:buNone/>
            </a:pPr>
            <a:r>
              <a:rPr lang="en-US" dirty="0" smtClean="0"/>
              <a:t>98% earnings to Worker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398</Words>
  <Application>Microsoft Macintosh PowerPoint</Application>
  <PresentationFormat>Custom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travay</vt:lpstr>
      <vt:lpstr>What We Do</vt:lpstr>
      <vt:lpstr>Problem</vt:lpstr>
      <vt:lpstr>Insight</vt:lpstr>
      <vt:lpstr>What We Do to Solve this Problem</vt:lpstr>
      <vt:lpstr>How it Works</vt:lpstr>
      <vt:lpstr>Solution</vt:lpstr>
      <vt:lpstr>Solution</vt:lpstr>
      <vt:lpstr>How Travay Colony Make Money</vt:lpstr>
      <vt:lpstr>Technology Stack</vt:lpstr>
      <vt:lpstr>Mission</vt:lpstr>
      <vt:lpstr>Why Blockchain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travay</dc:title>
  <dc:creator>Farah Brunache</dc:creator>
  <cp:lastModifiedBy>Farah Brunache</cp:lastModifiedBy>
  <cp:revision>11</cp:revision>
  <dcterms:created xsi:type="dcterms:W3CDTF">2018-06-10T22:50:02Z</dcterms:created>
  <dcterms:modified xsi:type="dcterms:W3CDTF">2018-06-16T18:34:56Z</dcterms:modified>
</cp:coreProperties>
</file>