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40A74-9DDF-4CC6-BE84-D63C0022E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9475A3-D639-40A9-B0E8-29A45ABAD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14F84-B9C4-4B9A-96D6-5B84239E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539-DA39-4E07-AD60-C7EF29FD8293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D03DD-ADA6-47FE-ABB3-2A2CDD41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44F0F-50C7-4180-B7AA-18C6CAAE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EB4E-AF1A-4659-99E6-D3029703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5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211AE-F1B8-4738-8944-90530202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DE91D2-BF8B-4A0D-B4E8-67062099C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57BC3-33FD-4807-86DA-9D753D82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539-DA39-4E07-AD60-C7EF29FD8293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C000F-E6BC-4E06-BF83-7F48EF0C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F0113-A2C1-4A66-A99A-77AB8817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EB4E-AF1A-4659-99E6-D3029703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3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AFE5F4-7DF4-4173-BD14-F757A6FE8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3999A-2E71-40D6-92B6-75D384C52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87865-5C97-4D09-A734-77EA3B41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539-DA39-4E07-AD60-C7EF29FD8293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C6066-E5AD-4436-BE3B-4CAB773E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84B64-704C-4EB6-B248-E35A137D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EB4E-AF1A-4659-99E6-D3029703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2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17209-0F57-4671-A48C-27E88154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C807A-A072-483B-AD6A-1F7176A8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86100-8251-4CEA-9132-03332FB3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539-DA39-4E07-AD60-C7EF29FD8293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76FCF-8623-4F25-B2EB-AF10E915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8FB9B-CB4B-44E5-958A-FB952D1E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EB4E-AF1A-4659-99E6-D3029703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5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AA33F-2E41-4688-8509-E9D8DE98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6D80-8BCF-400C-851F-0D763354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EE788-5033-4A13-AF59-5729E613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539-DA39-4E07-AD60-C7EF29FD8293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BA5ED-147F-4853-9039-3B05E95D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40576-791E-4825-8AB3-4413F7D3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EB4E-AF1A-4659-99E6-D3029703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64414-E622-4E40-ADF6-76108B2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E327E-BA62-473C-B14B-985648799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5544F-9930-4C20-A1C1-1D1EBF413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5B466-4BF3-4E3B-B36F-B9A4F012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539-DA39-4E07-AD60-C7EF29FD8293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2FA3E-A075-488B-9B03-626F4001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45580-D2A1-471D-BA25-16F1E3AE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EB4E-AF1A-4659-99E6-D3029703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9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B23CC-40A5-4C19-90FF-F18F836D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FB1B6-1F50-44C9-BD68-67E49737F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3572C-827D-4E16-AC83-F0E4095CC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A5746F-DA4A-40AE-94DD-6C4C27957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14006-E3BF-429E-921E-D6597A06B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0A8CC5-99E7-44D3-B752-DDCAE7EA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539-DA39-4E07-AD60-C7EF29FD8293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809FEA-6391-4C36-AFFC-5483BB06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950333-AE53-443A-820A-4C3F8FEC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EB4E-AF1A-4659-99E6-D3029703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1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3963C-9AE4-4A4F-B358-409A506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3A5389-A4D8-44D9-8D90-B46F6948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539-DA39-4E07-AD60-C7EF29FD8293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4F7521-F9DC-4FFC-ADAC-2C3A2F99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7F834-9AB8-48CF-9F58-D4B1693D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EB4E-AF1A-4659-99E6-D3029703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8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E63206-C28C-46A9-9F8B-B46BFBDD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539-DA39-4E07-AD60-C7EF29FD8293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D1348F-883D-4B41-956E-BE50700C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883A0D-0748-452C-A1AC-C8C9A87A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EB4E-AF1A-4659-99E6-D3029703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22D9C-640C-418B-B66F-6E591D2B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CDD52-CAC7-4E7F-A2B1-81CB5665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B9CF2-498B-4757-9956-C0DB1820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FA9021-AA69-4469-BC22-77821B82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539-DA39-4E07-AD60-C7EF29FD8293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E3C4B-D683-4247-B05B-51D7FE2B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9659-B6F8-4F5C-99DD-75513E69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EB4E-AF1A-4659-99E6-D3029703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6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284CC-F8E0-42B5-983D-04383858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4DC15A-9EAD-4702-845A-FD3C04798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57129-072F-4434-B70D-C04F691BE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84D22-7941-45B4-A44A-205A690C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539-DA39-4E07-AD60-C7EF29FD8293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56E965-299B-4239-A54A-3D7FAF1E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7B7AD-AAD6-43A3-84FB-D9B7C059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EB4E-AF1A-4659-99E6-D3029703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8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7CAC3-97BA-451B-A690-F177CFC3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7A94C-3CF6-4AF6-8F8A-714153A7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55FD2-39CB-4927-B808-32D4F637C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5539-DA39-4E07-AD60-C7EF29FD8293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86BA2-5EB7-49D2-B66D-FD94F28AE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B67C8-7741-45BF-89A1-D12BCC4EB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CEB4E-AF1A-4659-99E6-D3029703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7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echdaddy.tistory.com/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C4C69-40B3-4227-BA4E-AEF57D643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 Installation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3C318-DA98-4E9D-81DD-1805B4F49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3.6.4 </a:t>
            </a:r>
            <a:r>
              <a:rPr lang="ko-KR" altLang="en-US" dirty="0"/>
              <a:t>버전을 설치해 보자</a:t>
            </a:r>
          </a:p>
        </p:txBody>
      </p:sp>
    </p:spTree>
    <p:extLst>
      <p:ext uri="{BB962C8B-B14F-4D97-AF65-F5344CB8AC3E}">
        <p14:creationId xmlns:p14="http://schemas.microsoft.com/office/powerpoint/2010/main" val="262519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70504-FC8E-4B6B-AD7B-85A1ED05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https://www.python.org/</a:t>
            </a:r>
            <a:r>
              <a:rPr lang="en-US" altLang="ko-KR" dirty="0"/>
              <a:t> </a:t>
            </a:r>
            <a:r>
              <a:rPr lang="ko-KR" altLang="en-US" dirty="0"/>
              <a:t>로 이동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08B8AD-A5DE-4201-80FE-B819E008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37" y="1825625"/>
            <a:ext cx="8134925" cy="4351338"/>
          </a:xfrm>
        </p:spPr>
      </p:pic>
    </p:spTree>
    <p:extLst>
      <p:ext uri="{BB962C8B-B14F-4D97-AF65-F5344CB8AC3E}">
        <p14:creationId xmlns:p14="http://schemas.microsoft.com/office/powerpoint/2010/main" val="411384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1B367-6834-4080-95FF-511452CF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다운받은 파일 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9DF384-92E9-4A9C-8872-59DA35EB7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2048669"/>
            <a:ext cx="6343650" cy="3905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9E2FE-7633-4DCD-B02A-7030498DAA18}"/>
              </a:ext>
            </a:extLst>
          </p:cNvPr>
          <p:cNvSpPr txBox="1"/>
          <p:nvPr/>
        </p:nvSpPr>
        <p:spPr>
          <a:xfrm>
            <a:off x="4706112" y="6120384"/>
            <a:ext cx="4328160" cy="37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Add Python to PATH</a:t>
            </a:r>
            <a:r>
              <a:rPr lang="ko-KR" altLang="en-US" dirty="0"/>
              <a:t>를 꼭 클릭하자</a:t>
            </a:r>
          </a:p>
        </p:txBody>
      </p:sp>
    </p:spTree>
    <p:extLst>
      <p:ext uri="{BB962C8B-B14F-4D97-AF65-F5344CB8AC3E}">
        <p14:creationId xmlns:p14="http://schemas.microsoft.com/office/powerpoint/2010/main" val="338554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84638-E69F-4B99-B82A-84332B9B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C0130-DBAA-4EFF-98A0-23346306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http://techdaddy.tistory.com/12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링크를 </a:t>
            </a:r>
            <a:r>
              <a:rPr lang="ko-KR" altLang="en-US" dirty="0" err="1"/>
              <a:t>따라하시오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36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Python Installation Guide</vt:lpstr>
      <vt:lpstr>https://www.python.org/ 로 이동</vt:lpstr>
      <vt:lpstr>다운받은 파일 실행</vt:lpstr>
      <vt:lpstr>파이참 설치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Installation Guide</dc:title>
  <dc:creator>이종민</dc:creator>
  <cp:lastModifiedBy>이종민</cp:lastModifiedBy>
  <cp:revision>1</cp:revision>
  <dcterms:created xsi:type="dcterms:W3CDTF">2018-03-25T05:15:31Z</dcterms:created>
  <dcterms:modified xsi:type="dcterms:W3CDTF">2018-03-25T05:23:32Z</dcterms:modified>
</cp:coreProperties>
</file>