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5" r:id="rId8"/>
    <p:sldId id="266" r:id="rId9"/>
    <p:sldId id="267" r:id="rId10"/>
    <p:sldId id="268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.com/zh_TW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PC^2</a:t>
            </a:r>
            <a:r>
              <a:rPr lang="zh-TW" altLang="en-US" dirty="0" smtClean="0"/>
              <a:t> 使用教學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600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執行畫面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570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</a:t>
            </a:r>
            <a:r>
              <a:rPr lang="en-US" altLang="zh-TW" dirty="0" smtClean="0"/>
              <a:t>PC^2 </a:t>
            </a:r>
            <a:r>
              <a:rPr lang="zh-TW" altLang="en-US" dirty="0" smtClean="0"/>
              <a:t>帳號密碼進行登入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968" y="2556932"/>
            <a:ext cx="6656061" cy="348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62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r>
              <a:rPr lang="zh-TW" altLang="en-US" dirty="0" smtClean="0"/>
              <a:t>成功範例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4917" y="2018844"/>
            <a:ext cx="4831658" cy="45905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01" y="2000250"/>
            <a:ext cx="4911769" cy="46735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16036" y="5984014"/>
            <a:ext cx="1413164" cy="584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098433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r>
              <a:rPr lang="zh-TW" altLang="en-US" dirty="0" smtClean="0"/>
              <a:t>範例程式碼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951" y="2745403"/>
            <a:ext cx="7028096" cy="294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7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Windows</a:t>
            </a:r>
            <a:r>
              <a:rPr lang="zh-TW" altLang="en-US" dirty="0" smtClean="0"/>
              <a:t> 版本</a:t>
            </a:r>
            <a:endParaRPr lang="en-US" altLang="zh-TW" dirty="0" smtClean="0"/>
          </a:p>
          <a:p>
            <a:r>
              <a:rPr lang="en-US" altLang="zh-TW" dirty="0" smtClean="0"/>
              <a:t>Ubuntu</a:t>
            </a:r>
            <a:r>
              <a:rPr lang="zh-TW" altLang="en-US" dirty="0" smtClean="0"/>
              <a:t> 版本</a:t>
            </a:r>
            <a:endParaRPr lang="en-US" altLang="zh-TW" dirty="0" smtClean="0"/>
          </a:p>
          <a:p>
            <a:r>
              <a:rPr lang="en-US" altLang="zh-TW" dirty="0" smtClean="0"/>
              <a:t>Mac </a:t>
            </a:r>
            <a:r>
              <a:rPr lang="zh-TW" altLang="en-US" dirty="0" smtClean="0"/>
              <a:t>版本請自己安裝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或</a:t>
            </a:r>
            <a:r>
              <a:rPr lang="en-US" altLang="zh-TW" dirty="0" smtClean="0"/>
              <a:t>Ubuntu</a:t>
            </a:r>
            <a:r>
              <a:rPr lang="zh-TW" altLang="en-US" dirty="0" smtClean="0"/>
              <a:t>，因為助教沒有</a:t>
            </a:r>
            <a:r>
              <a:rPr lang="en-US" altLang="zh-TW" dirty="0" smtClean="0"/>
              <a:t>Mac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953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Windows</a:t>
            </a:r>
            <a:r>
              <a:rPr lang="zh-TW" altLang="en-US" dirty="0" smtClean="0"/>
              <a:t> 版本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04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JAVA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請至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官方網站下載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，並根據自己電腦的作業系統安裝相對應的版本，</a:t>
            </a:r>
            <a:r>
              <a:rPr lang="en-US" altLang="zh-TW" dirty="0" smtClean="0"/>
              <a:t>32bit or 64bit</a:t>
            </a:r>
            <a:r>
              <a:rPr lang="zh-TW" altLang="en-US" dirty="0" smtClean="0"/>
              <a:t>版本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JAVA</a:t>
            </a:r>
            <a:r>
              <a:rPr lang="zh-TW" altLang="en-US" dirty="0" smtClean="0">
                <a:hlinkClick r:id="rId2"/>
              </a:rPr>
              <a:t>官方網站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50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</a:t>
            </a:r>
            <a:r>
              <a:rPr lang="zh-TW" altLang="en-US" dirty="0"/>
              <a:t> </a:t>
            </a:r>
            <a:r>
              <a:rPr lang="en-US" altLang="zh-TW" dirty="0" smtClean="0"/>
              <a:t>Moodle</a:t>
            </a:r>
            <a:r>
              <a:rPr lang="zh-TW" altLang="en-US" dirty="0" smtClean="0"/>
              <a:t>上面的</a:t>
            </a:r>
            <a:r>
              <a:rPr lang="en-US" altLang="zh-TW" dirty="0" smtClean="0"/>
              <a:t>PC^2</a:t>
            </a:r>
            <a:r>
              <a:rPr lang="zh-TW" altLang="en-US" dirty="0" smtClean="0"/>
              <a:t> 程式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090" y="2421723"/>
            <a:ext cx="7274946" cy="3606384"/>
          </a:xfrm>
        </p:spPr>
      </p:pic>
    </p:spTree>
    <p:extLst>
      <p:ext uri="{BB962C8B-B14F-4D97-AF65-F5344CB8AC3E}">
        <p14:creationId xmlns:p14="http://schemas.microsoft.com/office/powerpoint/2010/main" val="885614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</a:t>
            </a:r>
            <a:r>
              <a:rPr lang="en-US" altLang="zh-TW" dirty="0" smtClean="0"/>
              <a:t>pc2team.bat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328" y="2524931"/>
            <a:ext cx="8351274" cy="3534162"/>
          </a:xfrm>
        </p:spPr>
      </p:pic>
    </p:spTree>
    <p:extLst>
      <p:ext uri="{BB962C8B-B14F-4D97-AF65-F5344CB8AC3E}">
        <p14:creationId xmlns:p14="http://schemas.microsoft.com/office/powerpoint/2010/main" val="86791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Ubuntu</a:t>
            </a:r>
            <a:r>
              <a:rPr lang="zh-TW" altLang="en-US" dirty="0" smtClean="0"/>
              <a:t> 版本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06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Java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86" y="2732492"/>
            <a:ext cx="10078253" cy="65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69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進入</a:t>
            </a:r>
            <a:r>
              <a:rPr lang="en-US" altLang="zh-TW" dirty="0" smtClean="0"/>
              <a:t>bin</a:t>
            </a:r>
            <a:r>
              <a:rPr lang="zh-TW" altLang="en-US" dirty="0" smtClean="0"/>
              <a:t>，並確定檔案可執行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268" y="2983956"/>
            <a:ext cx="10345464" cy="208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17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60</TotalTime>
  <Words>88</Words>
  <Application>Microsoft Office PowerPoint</Application>
  <PresentationFormat>寬螢幕</PresentationFormat>
  <Paragraphs>18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Garamond</vt:lpstr>
      <vt:lpstr>有機</vt:lpstr>
      <vt:lpstr>PC^2 使用教學</vt:lpstr>
      <vt:lpstr>目錄</vt:lpstr>
      <vt:lpstr>Windows 版本</vt:lpstr>
      <vt:lpstr>安裝JAVA</vt:lpstr>
      <vt:lpstr>下載 Moodle上面的PC^2 程式</vt:lpstr>
      <vt:lpstr>執行pc2team.bat</vt:lpstr>
      <vt:lpstr>Ubuntu 版本</vt:lpstr>
      <vt:lpstr>安裝Java</vt:lpstr>
      <vt:lpstr>進入bin，並確定檔案可執行</vt:lpstr>
      <vt:lpstr>執行畫面</vt:lpstr>
      <vt:lpstr>下載PC^2 帳號密碼進行登入</vt:lpstr>
      <vt:lpstr>Hello World成功範例</vt:lpstr>
      <vt:lpstr>Hello World範例程式碼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PC^2 使用教學</dc:title>
  <dc:creator>demonic</dc:creator>
  <cp:lastModifiedBy>demonic</cp:lastModifiedBy>
  <cp:revision>5</cp:revision>
  <dcterms:created xsi:type="dcterms:W3CDTF">2017-09-21T07:29:06Z</dcterms:created>
  <dcterms:modified xsi:type="dcterms:W3CDTF">2017-09-21T08:29:58Z</dcterms:modified>
</cp:coreProperties>
</file>