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1" r:id="rId5"/>
    <p:sldId id="258" r:id="rId6"/>
    <p:sldId id="259" r:id="rId7"/>
    <p:sldId id="260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并行计算报告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小组成员：黄荣胜 </a:t>
            </a:r>
            <a:r>
              <a:rPr lang="en-US" altLang="zh-CN"/>
              <a:t>10165102147</a:t>
            </a:r>
            <a:endParaRPr lang="en-US" altLang="zh-CN"/>
          </a:p>
          <a:p>
            <a:r>
              <a:rPr lang="zh-CN" altLang="en-US"/>
              <a:t>                  黄宪晟 </a:t>
            </a:r>
            <a:r>
              <a:rPr lang="en-US" altLang="zh-CN"/>
              <a:t>10165102143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代码结构：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遍历</a:t>
            </a:r>
            <a:r>
              <a:rPr lang="en-US" altLang="zh-CN"/>
              <a:t>points</a:t>
            </a:r>
            <a:r>
              <a:rPr lang="zh-CN" altLang="en-US"/>
              <a:t>数组，找</a:t>
            </a:r>
            <a:r>
              <a:rPr lang="en-US" altLang="zh-CN"/>
              <a:t>seed</a:t>
            </a:r>
            <a:endParaRPr lang="en-US" altLang="zh-CN"/>
          </a:p>
          <a:p>
            <a:pPr lvl="1"/>
            <a:r>
              <a:rPr lang="zh-CN" altLang="en-US"/>
              <a:t>源代码每次从头寻找</a:t>
            </a:r>
            <a:r>
              <a:rPr lang="en-US" altLang="zh-CN"/>
              <a:t>seed</a:t>
            </a:r>
            <a:r>
              <a:rPr lang="zh-CN" altLang="en-US"/>
              <a:t>，效率低下</a:t>
            </a:r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找到</a:t>
            </a:r>
            <a:r>
              <a:rPr lang="en-US" altLang="zh-CN"/>
              <a:t>seed</a:t>
            </a:r>
            <a:r>
              <a:rPr lang="zh-CN" altLang="en-US"/>
              <a:t>之后，</a:t>
            </a:r>
            <a:r>
              <a:rPr lang="en-US" altLang="zh-CN"/>
              <a:t>expendSeed</a:t>
            </a:r>
            <a:r>
              <a:rPr lang="zh-CN" altLang="en-US"/>
              <a:t>，找到和</a:t>
            </a:r>
            <a:r>
              <a:rPr lang="en-US" altLang="zh-CN"/>
              <a:t>seed</a:t>
            </a:r>
            <a:r>
              <a:rPr lang="zh-CN" altLang="en-US"/>
              <a:t>同一聚类的点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并行思路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 I/O</a:t>
            </a:r>
            <a:r>
              <a:rPr lang="zh-CN" altLang="en-US"/>
              <a:t>并行</a:t>
            </a:r>
            <a:r>
              <a:rPr lang="en-US" altLang="zh-CN"/>
              <a:t>.</a:t>
            </a:r>
            <a:endParaRPr lang="en-US" altLang="zh-CN"/>
          </a:p>
          <a:p>
            <a:pPr marL="457200" lvl="7"/>
            <a:r>
              <a:rPr lang="zh-CN" altLang="en-US" sz="2800">
                <a:sym typeface="+mn-ea"/>
              </a:rPr>
              <a:t>但是由于聚类的种子是顺序寻找的，读取到的点在容器里的顺序会影响到结果，且</a:t>
            </a:r>
            <a:r>
              <a:rPr lang="en-US" altLang="zh-CN" sz="2800">
                <a:sym typeface="+mn-ea"/>
              </a:rPr>
              <a:t>I/O</a:t>
            </a:r>
            <a:r>
              <a:rPr lang="zh-CN" altLang="en-US" sz="2800">
                <a:sym typeface="+mn-ea"/>
              </a:rPr>
              <a:t>耗费时间不多。</a:t>
            </a:r>
            <a:endParaRPr lang="en-US" altLang="zh-CN" sz="2800"/>
          </a:p>
          <a:p>
            <a:r>
              <a:rPr lang="en-US" altLang="zh-CN"/>
              <a:t>2.</a:t>
            </a:r>
            <a:r>
              <a:rPr lang="zh-CN" altLang="en-US"/>
              <a:t>单个种子计算距离时的并行。寻找</a:t>
            </a:r>
            <a:r>
              <a:rPr lang="en-US" altLang="zh-CN"/>
              <a:t>Neighbour</a:t>
            </a:r>
            <a:r>
              <a:rPr lang="zh-CN" altLang="en-US"/>
              <a:t>时，需要遍历数组，可以多线程同时计算。</a:t>
            </a:r>
            <a:endParaRPr lang="en-US" altLang="zh-CN"/>
          </a:p>
          <a:p>
            <a:r>
              <a:rPr lang="en-US" altLang="zh-CN"/>
              <a:t>3. </a:t>
            </a:r>
            <a:r>
              <a:rPr lang="zh-CN" altLang="en-US"/>
              <a:t>寻找种子的并行，多个种子同时进行</a:t>
            </a:r>
            <a:endParaRPr lang="zh-CN" altLang="en-US"/>
          </a:p>
          <a:p>
            <a:pPr lvl="1"/>
            <a:r>
              <a:rPr lang="zh-CN" altLang="en-US"/>
              <a:t>错误结果</a:t>
            </a:r>
            <a:endParaRPr lang="zh-CN" altLang="en-US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CN" sz="3200"/>
              <a:t>4.</a:t>
            </a:r>
            <a:r>
              <a:rPr lang="zh-CN" altLang="en-US" sz="2800"/>
              <a:t>ExpendSeed的并行，在计算聚类时，对Neighbour的操作是一个迭代的操作，可以考虑这里并行。效果同样的，差别不大。</a:t>
            </a:r>
            <a:endParaRPr lang="zh-CN" altLang="en-US" sz="2800"/>
          </a:p>
          <a:p>
            <a:pPr lvl="1">
              <a:buNone/>
            </a:pPr>
            <a:endParaRPr lang="en-US" altLang="zh-CN"/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/>
              <a:t>1.</a:t>
            </a:r>
            <a:r>
              <a:rPr lang="zh-CN" altLang="en-US"/>
              <a:t>主要计算量是在</a:t>
            </a:r>
            <a:r>
              <a:rPr lang="en-US" altLang="zh-CN"/>
              <a:t>computeEps</a:t>
            </a:r>
            <a:r>
              <a:rPr lang="zh-CN" altLang="en-US"/>
              <a:t>（</a:t>
            </a:r>
            <a:r>
              <a:rPr lang="en-US" altLang="zh-CN"/>
              <a:t>p</a:t>
            </a:r>
            <a:r>
              <a:rPr lang="zh-CN" altLang="en-US"/>
              <a:t>）函数中，计算点</a:t>
            </a:r>
            <a:r>
              <a:rPr lang="en-US" altLang="zh-CN"/>
              <a:t>p</a:t>
            </a:r>
            <a:r>
              <a:rPr lang="zh-CN" altLang="en-US"/>
              <a:t>的  </a:t>
            </a:r>
            <a:r>
              <a:rPr lang="en-US" altLang="zh-CN"/>
              <a:t>neighbour</a:t>
            </a:r>
            <a:r>
              <a:rPr lang="zh-CN" altLang="en-US"/>
              <a:t>的时候，需要遍历</a:t>
            </a:r>
            <a:r>
              <a:rPr lang="en-US" altLang="zh-CN"/>
              <a:t>points</a:t>
            </a:r>
            <a:r>
              <a:rPr lang="zh-CN" altLang="en-US"/>
              <a:t>，计算两点间的距离。</a:t>
            </a:r>
            <a:endParaRPr lang="zh-CN" altLang="en-US"/>
          </a:p>
          <a:p>
            <a:r>
              <a:rPr lang="zh-CN" altLang="en-US"/>
              <a:t>优化：</a:t>
            </a:r>
            <a:r>
              <a:rPr lang="en-US" altLang="zh-CN"/>
              <a:t>1.points</a:t>
            </a:r>
            <a:r>
              <a:rPr lang="zh-CN" altLang="en-US"/>
              <a:t>中</a:t>
            </a:r>
            <a:r>
              <a:rPr lang="en-US" altLang="zh-CN"/>
              <a:t>cluster</a:t>
            </a:r>
            <a:r>
              <a:rPr lang="zh-CN" altLang="en-US"/>
              <a:t>的点已经确定的点不需要再计算距离，   </a:t>
            </a:r>
            <a:r>
              <a:rPr lang="en-US" altLang="zh-CN"/>
              <a:t>		</a:t>
            </a:r>
            <a:r>
              <a:rPr lang="zh-CN" altLang="en-US"/>
              <a:t>因为一个点不可能同时处于两个聚类中。</a:t>
            </a:r>
            <a:endParaRPr lang="zh-CN" altLang="en-US"/>
          </a:p>
          <a:p>
            <a:pPr marL="1371600" lvl="3" indent="0">
              <a:buNone/>
            </a:pPr>
            <a:r>
              <a:rPr lang="en-US" altLang="zh-CN" sz="2400"/>
              <a:t>2.</a:t>
            </a:r>
            <a:r>
              <a:rPr lang="zh-CN" altLang="en-US" sz="2400"/>
              <a:t>计算两点间距离的时候，原来是计算出完整答案后在和</a:t>
            </a:r>
            <a:r>
              <a:rPr lang="en-US" altLang="zh-CN" sz="2400"/>
              <a:t>eps</a:t>
            </a:r>
            <a:r>
              <a:rPr lang="zh-CN" altLang="en-US" sz="2400"/>
              <a:t>比较，</a:t>
            </a:r>
            <a:r>
              <a:rPr lang="en-US" altLang="zh-CN" sz="2400"/>
              <a:t>	</a:t>
            </a:r>
            <a:r>
              <a:rPr lang="zh-CN" altLang="en-US" sz="2400"/>
              <a:t>由于是</a:t>
            </a:r>
            <a:r>
              <a:rPr lang="en-US" altLang="zh-CN" sz="2400"/>
              <a:t>32</a:t>
            </a:r>
            <a:r>
              <a:rPr lang="zh-CN" altLang="en-US" sz="2400"/>
              <a:t>维，可以分四次计算距离。如果前</a:t>
            </a:r>
            <a:r>
              <a:rPr lang="en-US" altLang="zh-CN" sz="2400"/>
              <a:t>8</a:t>
            </a:r>
            <a:r>
              <a:rPr lang="zh-CN" altLang="en-US" sz="2400"/>
              <a:t>维的距离就已经大</a:t>
            </a:r>
            <a:r>
              <a:rPr lang="en-US" altLang="zh-CN" sz="2400"/>
              <a:t>	</a:t>
            </a:r>
            <a:r>
              <a:rPr lang="zh-CN" altLang="en-US" sz="2400"/>
              <a:t>于</a:t>
            </a:r>
            <a:r>
              <a:rPr lang="en-US" altLang="zh-CN" sz="2400"/>
              <a:t>eps</a:t>
            </a:r>
            <a:r>
              <a:rPr lang="zh-CN" altLang="en-US" sz="2400"/>
              <a:t>，则可以不用计算后面的维度。</a:t>
            </a:r>
            <a:endParaRPr lang="zh-CN" altLang="en-US"/>
          </a:p>
          <a:p>
            <a:r>
              <a:rPr lang="zh-CN" altLang="en-US"/>
              <a:t>并行化：此处显然可以多线程同时计算距离，但要注意加入到</a:t>
            </a:r>
            <a:r>
              <a:rPr lang="en-US" altLang="zh-CN"/>
              <a:t>			Neighbour</a:t>
            </a:r>
            <a:r>
              <a:rPr lang="zh-CN" altLang="en-US"/>
              <a:t>是临界区操作，要用</a:t>
            </a:r>
            <a:r>
              <a:rPr lang="en-US" altLang="zh-CN"/>
              <a:t>critical</a:t>
            </a:r>
            <a:r>
              <a:rPr lang="zh-CN" altLang="en-US"/>
              <a:t>限制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l="5886" t="17759" r="20842" b="5939"/>
          <a:stretch>
            <a:fillRect/>
          </a:stretch>
        </p:blipFill>
        <p:spPr>
          <a:xfrm>
            <a:off x="284480" y="132715"/>
            <a:ext cx="11391900" cy="66738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pthred</a:t>
            </a:r>
            <a:r>
              <a:rPr lang="zh-CN" altLang="en-US"/>
              <a:t>数为</a:t>
            </a:r>
            <a:r>
              <a:rPr lang="en-US" altLang="zh-CN"/>
              <a:t>8</a:t>
            </a:r>
            <a:r>
              <a:rPr lang="zh-CN" altLang="en-US"/>
              <a:t>，核</a:t>
            </a:r>
            <a:r>
              <a:rPr lang="en-US" altLang="zh-CN"/>
              <a:t>8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605</Words>
  <Application>WPS 演示</Application>
  <PresentationFormat>宽屏</PresentationFormat>
  <Paragraphs>30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AR PL UKai CN</vt:lpstr>
      <vt:lpstr>Calibri Light</vt:lpstr>
      <vt:lpstr>Calibri</vt:lpstr>
      <vt:lpstr>微软雅黑</vt:lpstr>
      <vt:lpstr>宋体</vt:lpstr>
      <vt:lpstr>Arial Unicode MS</vt:lpstr>
      <vt:lpstr>Abyssinica SIL</vt:lpstr>
      <vt:lpstr>Office 主题</vt:lpstr>
      <vt:lpstr>并行计算报告</vt:lpstr>
      <vt:lpstr>代码结构：</vt:lpstr>
      <vt:lpstr>并行思路: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eddie</cp:lastModifiedBy>
  <cp:revision>24</cp:revision>
  <dcterms:created xsi:type="dcterms:W3CDTF">2019-01-02T16:08:22Z</dcterms:created>
  <dcterms:modified xsi:type="dcterms:W3CDTF">2019-01-02T16:08:22Z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2052-10.1.0.6634</vt:lpwstr>
  </property>
</Properties>
</file>