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68" r:id="rId8"/>
    <p:sldId id="283" r:id="rId9"/>
    <p:sldId id="288" r:id="rId10"/>
    <p:sldId id="284" r:id="rId11"/>
    <p:sldId id="287" r:id="rId12"/>
    <p:sldId id="292" r:id="rId13"/>
    <p:sldId id="293" r:id="rId14"/>
    <p:sldId id="294" r:id="rId15"/>
    <p:sldId id="286" r:id="rId16"/>
    <p:sldId id="289" r:id="rId17"/>
    <p:sldId id="285" r:id="rId18"/>
    <p:sldId id="29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96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8017" y="798277"/>
            <a:ext cx="8689976" cy="2509213"/>
          </a:xfrm>
        </p:spPr>
        <p:txBody>
          <a:bodyPr>
            <a:normAutofit/>
          </a:bodyPr>
          <a:lstStyle/>
          <a:p>
            <a:r>
              <a:rPr lang="zh-TW" altLang="en-US" sz="12000" dirty="0" smtClean="0"/>
              <a:t>期中專題</a:t>
            </a:r>
            <a:r>
              <a:rPr lang="en-US" altLang="zh-TW" sz="12000" dirty="0" smtClean="0"/>
              <a:t>-2</a:t>
            </a:r>
            <a:endParaRPr lang="zh-TW" altLang="en-US" sz="1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                       </a:t>
            </a:r>
            <a:r>
              <a:rPr lang="en-US" altLang="zh-TW" sz="4400" dirty="0" smtClean="0"/>
              <a:t>30</a:t>
            </a:r>
            <a:r>
              <a:rPr lang="zh-TW" altLang="en-US" sz="4400" dirty="0" smtClean="0"/>
              <a:t>號陳威翰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288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6838" y="207035"/>
            <a:ext cx="8819698" cy="808588"/>
          </a:xfrm>
        </p:spPr>
        <p:txBody>
          <a:bodyPr/>
          <a:lstStyle/>
          <a:p>
            <a:r>
              <a:rPr lang="en-US" altLang="zh-TW" dirty="0" smtClean="0"/>
              <a:t>Delete Servlet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0" y="1015623"/>
            <a:ext cx="9471723" cy="5540743"/>
          </a:xfrm>
        </p:spPr>
      </p:pic>
    </p:spTree>
    <p:extLst>
      <p:ext uri="{BB962C8B-B14F-4D97-AF65-F5344CB8AC3E}">
        <p14:creationId xmlns:p14="http://schemas.microsoft.com/office/powerpoint/2010/main" val="37429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74" y="161317"/>
            <a:ext cx="10364451" cy="1596177"/>
          </a:xfrm>
        </p:spPr>
        <p:txBody>
          <a:bodyPr/>
          <a:lstStyle/>
          <a:p>
            <a:r>
              <a:rPr lang="en-US" altLang="zh-TW" smtClean="0"/>
              <a:t>Retrieve servlet</a:t>
            </a:r>
            <a:r>
              <a:rPr lang="zh-TW" altLang="en-US" dirty="0" smtClean="0"/>
              <a:t>取得所</a:t>
            </a:r>
            <a:r>
              <a:rPr lang="zh-TW" altLang="en-US" dirty="0"/>
              <a:t>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1" y="1337366"/>
            <a:ext cx="9769030" cy="5459810"/>
          </a:xfrm>
        </p:spPr>
      </p:pic>
    </p:spTree>
    <p:extLst>
      <p:ext uri="{BB962C8B-B14F-4D97-AF65-F5344CB8AC3E}">
        <p14:creationId xmlns:p14="http://schemas.microsoft.com/office/powerpoint/2010/main" val="89746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servlet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7" y="1810730"/>
            <a:ext cx="11237075" cy="46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114" y="0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成功頁</a:t>
            </a:r>
            <a:r>
              <a:rPr lang="en-US" altLang="zh-TW" dirty="0" err="1" smtClean="0"/>
              <a:t>jsp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7957" y="1245529"/>
            <a:ext cx="9287466" cy="56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31057" y="129396"/>
            <a:ext cx="5256988" cy="756830"/>
          </a:xfrm>
        </p:spPr>
        <p:txBody>
          <a:bodyPr/>
          <a:lstStyle/>
          <a:p>
            <a:r>
              <a:rPr lang="zh-TW" altLang="en-US" dirty="0" smtClean="0"/>
              <a:t>錯誤頁</a:t>
            </a:r>
            <a:r>
              <a:rPr lang="en-US" altLang="zh-TW" dirty="0" err="1" smtClean="0"/>
              <a:t>jsp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8334" y="960857"/>
            <a:ext cx="10373886" cy="57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59924" y="1794304"/>
            <a:ext cx="4485735" cy="879680"/>
          </a:xfrm>
        </p:spPr>
        <p:txBody>
          <a:bodyPr/>
          <a:lstStyle/>
          <a:p>
            <a:r>
              <a:rPr lang="zh-TW" altLang="en-US" dirty="0" smtClean="0"/>
              <a:t>錯誤與正確頁面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40108"/>
            <a:ext cx="6919009" cy="3308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04" y="3776027"/>
            <a:ext cx="8685861" cy="28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0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DataSource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789" y="1867215"/>
            <a:ext cx="12499854" cy="41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4415" y="181155"/>
            <a:ext cx="3152143" cy="937985"/>
          </a:xfrm>
        </p:spPr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 片</a:t>
            </a:r>
            <a:r>
              <a:rPr lang="zh-TW" altLang="en-US" dirty="0"/>
              <a:t>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891" y="1340420"/>
            <a:ext cx="11124419" cy="5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片段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625" y="1958197"/>
            <a:ext cx="10522043" cy="44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0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2607" y="2438173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9600" dirty="0"/>
              <a:t>Thank you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6610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195299" cy="654908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4005"/>
              </p:ext>
            </p:extLst>
          </p:nvPr>
        </p:nvGraphicFramePr>
        <p:xfrm>
          <a:off x="8410832" y="271849"/>
          <a:ext cx="3632887" cy="4724400"/>
        </p:xfrm>
        <a:graphic>
          <a:graphicData uri="http://schemas.openxmlformats.org/drawingml/2006/table">
            <a:tbl>
              <a:tblPr/>
              <a:tblGrid>
                <a:gridCol w="3632887"/>
              </a:tblGrid>
              <a:tr h="2767913">
                <a:tc>
                  <a:txBody>
                    <a:bodyPr/>
                    <a:lstStyle/>
                    <a:p>
                      <a:r>
                        <a:rPr lang="zh-TW" altLang="en-US" sz="6600" dirty="0" smtClean="0"/>
                        <a:t>使用的資料來源</a:t>
                      </a:r>
                      <a:r>
                        <a:rPr lang="en-US" altLang="zh-TW" sz="6600" dirty="0" smtClean="0"/>
                        <a:t>: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學年大專校院各校科系別概況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.csv</a:t>
                      </a:r>
                    </a:p>
                    <a:p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網址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>
                          <a:hlinkClick r:id="rId3"/>
                        </a:rPr>
                        <a:t>https://data.gov.tw/dataset/9621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統計單位</a:t>
                      </a:r>
                      <a:r>
                        <a:rPr lang="en-US" altLang="zh-TW" sz="1600" dirty="0" smtClean="0"/>
                        <a:t>:</a:t>
                      </a:r>
                    </a:p>
                    <a:p>
                      <a:pPr latinLnBrk="1"/>
                      <a:r>
                        <a:rPr lang="zh-TW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教育部統計處</a:t>
                      </a:r>
                      <a:endParaRPr lang="zh-TW" alt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3860" y="275417"/>
            <a:ext cx="9358808" cy="6501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Table(</a:t>
            </a:r>
            <a:r>
              <a:rPr lang="zh-TW" altLang="en-US" dirty="0" smtClean="0"/>
              <a:t>設定型別</a:t>
            </a:r>
            <a:r>
              <a:rPr lang="en-US" altLang="zh-TW" dirty="0" smtClean="0"/>
              <a:t>)/select from</a:t>
            </a:r>
            <a:r>
              <a:rPr lang="zh-TW" altLang="en-US" dirty="0" smtClean="0"/>
              <a:t>顯示表格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73" y="2146080"/>
            <a:ext cx="5840127" cy="47119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738" y="2146080"/>
            <a:ext cx="6519611" cy="40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2183" y="-80221"/>
            <a:ext cx="9187757" cy="847974"/>
          </a:xfrm>
        </p:spPr>
        <p:txBody>
          <a:bodyPr/>
          <a:lstStyle/>
          <a:p>
            <a:r>
              <a:rPr lang="en-US" altLang="zh-TW" dirty="0" smtClean="0"/>
              <a:t>JDBC</a:t>
            </a:r>
            <a:r>
              <a:rPr lang="zh-TW" altLang="en-US" dirty="0" smtClean="0"/>
              <a:t>程式片段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4" y="647391"/>
            <a:ext cx="8331793" cy="257888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35" y="3474427"/>
            <a:ext cx="9983065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7" y="576204"/>
            <a:ext cx="9495269" cy="2720111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112183" y="-80221"/>
            <a:ext cx="9187757" cy="847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JDBC</a:t>
            </a:r>
            <a:r>
              <a:rPr lang="zh-TW" altLang="en-US" dirty="0" smtClean="0"/>
              <a:t>程式片段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86" y="3399832"/>
            <a:ext cx="8255478" cy="35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6" y="1349045"/>
            <a:ext cx="9218831" cy="483713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112183" y="-80221"/>
            <a:ext cx="9187757" cy="847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JDBC</a:t>
            </a:r>
            <a:r>
              <a:rPr lang="zh-TW" altLang="en-US" dirty="0" smtClean="0"/>
              <a:t>程式片段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25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423" y="0"/>
            <a:ext cx="7087052" cy="1135798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/>
              <a:t>vALUE</a:t>
            </a:r>
            <a:r>
              <a:rPr lang="en-US" altLang="zh-TW" sz="6000" dirty="0" smtClean="0"/>
              <a:t> Object  </a:t>
            </a:r>
            <a:r>
              <a:rPr lang="zh-TW" altLang="en-US" sz="6000" dirty="0" smtClean="0"/>
              <a:t>片段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9" y="1135797"/>
            <a:ext cx="7350213" cy="55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2119513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controller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7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9915252" cy="1080887"/>
          </a:xfrm>
        </p:spPr>
        <p:txBody>
          <a:bodyPr/>
          <a:lstStyle/>
          <a:p>
            <a:r>
              <a:rPr lang="en-US" altLang="zh-TW" dirty="0" smtClean="0"/>
              <a:t>Insert servlet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1" y="1376400"/>
            <a:ext cx="10775511" cy="48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2202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782</TotalTime>
  <Words>92</Words>
  <Application>Microsoft Office PowerPoint</Application>
  <PresentationFormat>寬螢幕</PresentationFormat>
  <Paragraphs>28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新細明體</vt:lpstr>
      <vt:lpstr>Arial</vt:lpstr>
      <vt:lpstr>Tw Cen MT</vt:lpstr>
      <vt:lpstr>小水滴</vt:lpstr>
      <vt:lpstr>期中專題-2</vt:lpstr>
      <vt:lpstr>PowerPoint 簡報</vt:lpstr>
      <vt:lpstr>SQL建立Table(設定型別)/select from顯示表格</vt:lpstr>
      <vt:lpstr>JDBC程式片段</vt:lpstr>
      <vt:lpstr>PowerPoint 簡報</vt:lpstr>
      <vt:lpstr>PowerPoint 簡報</vt:lpstr>
      <vt:lpstr>vALUE Object  片段</vt:lpstr>
      <vt:lpstr>controller</vt:lpstr>
      <vt:lpstr>Insert servlet</vt:lpstr>
      <vt:lpstr>Delete Servlet</vt:lpstr>
      <vt:lpstr>Retrieve servlet取得所有</vt:lpstr>
      <vt:lpstr>Update servlet</vt:lpstr>
      <vt:lpstr>成功頁jsp</vt:lpstr>
      <vt:lpstr>錯誤頁jsp</vt:lpstr>
      <vt:lpstr>錯誤與正確頁面</vt:lpstr>
      <vt:lpstr>DataSource設定</vt:lpstr>
      <vt:lpstr>JS 片段</vt:lpstr>
      <vt:lpstr>css片段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Windows 使用者</dc:creator>
  <cp:lastModifiedBy>Windows 使用者</cp:lastModifiedBy>
  <cp:revision>76</cp:revision>
  <dcterms:created xsi:type="dcterms:W3CDTF">2019-04-12T00:25:31Z</dcterms:created>
  <dcterms:modified xsi:type="dcterms:W3CDTF">2019-05-22T11:30:00Z</dcterms:modified>
</cp:coreProperties>
</file>