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76" d="100"/>
          <a:sy n="76" d="100"/>
        </p:scale>
        <p:origin x="75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7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3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00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08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53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35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26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54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8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7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6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8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9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5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9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D93E586-48D2-4970-8CA2-2C10F80628F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D1929B6-0B9A-47BF-B0E6-54E00925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5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167F-0CF9-4568-A682-254B17782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Identity Hub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A8C6F-EE97-49E8-B84D-B199CC744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Powered by Integrator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5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D8A5-9622-460E-8E17-286B4F86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Github – two repos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14272-1F9A-4FA7-91C7-262C0CD7C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Two repositories: source and distribution directories</a:t>
            </a:r>
          </a:p>
          <a:p>
            <a:r>
              <a:rPr lang="nb-NO" dirty="0"/>
              <a:t>Source directory is SDI Eclipse Project folders under </a:t>
            </a:r>
            <a:r>
              <a:rPr lang="nb-NO" i="1" dirty="0"/>
              <a:t>workspace</a:t>
            </a:r>
            <a:br>
              <a:rPr lang="nb-NO" i="1" dirty="0"/>
            </a:br>
            <a:r>
              <a:rPr lang="nb-NO" i="1" dirty="0"/>
              <a:t>	</a:t>
            </a:r>
            <a:r>
              <a:rPr lang="nb-NO" dirty="0"/>
              <a:t>repo: </a:t>
            </a:r>
            <a:r>
              <a:rPr lang="nb-NO" b="1" dirty="0"/>
              <a:t>IdentityHub_src</a:t>
            </a:r>
          </a:p>
          <a:p>
            <a:r>
              <a:rPr lang="nb-NO" dirty="0"/>
              <a:t>Distribution directory is under SDI SolDir</a:t>
            </a:r>
            <a:br>
              <a:rPr lang="nb-NO" dirty="0"/>
            </a:br>
            <a:r>
              <a:rPr lang="nb-NO" dirty="0"/>
              <a:t>	repo: </a:t>
            </a:r>
            <a:r>
              <a:rPr lang="nb-NO" b="1" dirty="0"/>
              <a:t>IdentityHub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279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E3BF-99D6-4D42-954D-9A7EC219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Github – cloning source repo </a:t>
            </a:r>
            <a:br>
              <a:rPr lang="nb-NO" dirty="0"/>
            </a:br>
            <a:r>
              <a:rPr lang="nb-NO" sz="2800" dirty="0"/>
              <a:t>(a little fancy footwork)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12D7-A631-41DC-8B10-2DD7CC0A6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Create Project in SDI: IdentityHub</a:t>
            </a:r>
            <a:br>
              <a:rPr lang="nb-NO" dirty="0"/>
            </a:br>
            <a:r>
              <a:rPr lang="nb-NO" dirty="0"/>
              <a:t>	this creates Eclipse folder structure in </a:t>
            </a:r>
            <a:r>
              <a:rPr lang="nb-NO" i="1" dirty="0"/>
              <a:t>workspace</a:t>
            </a:r>
          </a:p>
          <a:p>
            <a:r>
              <a:rPr lang="nb-NO" dirty="0"/>
              <a:t>cd to </a:t>
            </a:r>
            <a:r>
              <a:rPr lang="nb-NO" i="1" dirty="0"/>
              <a:t>workspace</a:t>
            </a:r>
            <a:endParaRPr lang="nb-NO" dirty="0"/>
          </a:p>
          <a:p>
            <a:r>
              <a:rPr lang="nb-NO" dirty="0"/>
              <a:t>Clone source repo IdentityHub_src</a:t>
            </a:r>
            <a:br>
              <a:rPr lang="nb-NO" dirty="0"/>
            </a:br>
            <a:r>
              <a:rPr lang="nb-NO" dirty="0"/>
              <a:t>	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git clone git@github.com:eddiehartman/IdentityHub_src.git</a:t>
            </a:r>
          </a:p>
          <a:p>
            <a:r>
              <a:rPr lang="nb-NO" dirty="0"/>
              <a:t>Copy IdentityHub_src to the existing IdentityHub_src folder</a:t>
            </a:r>
            <a:br>
              <a:rPr lang="nb-NO" dirty="0"/>
            </a:br>
            <a:r>
              <a:rPr lang="nb-NO" dirty="0"/>
              <a:t>	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cp -r IdentityHub_src/. IdentityHub</a:t>
            </a:r>
          </a:p>
          <a:p>
            <a:r>
              <a:rPr lang="nb-NO" dirty="0"/>
              <a:t>Delete IdentityHub_src</a:t>
            </a:r>
          </a:p>
        </p:txBody>
      </p:sp>
    </p:spTree>
    <p:extLst>
      <p:ext uri="{BB962C8B-B14F-4D97-AF65-F5344CB8AC3E}">
        <p14:creationId xmlns:p14="http://schemas.microsoft.com/office/powerpoint/2010/main" val="1644006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888</TotalTime>
  <Words>122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Identity Hub</vt:lpstr>
      <vt:lpstr>Github – two repos </vt:lpstr>
      <vt:lpstr>Github – cloning source repo  (a little fancy footwork)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 Hub</dc:title>
  <dc:creator>Eddie Hartman</dc:creator>
  <cp:lastModifiedBy>Eddie Hartman</cp:lastModifiedBy>
  <cp:revision>3</cp:revision>
  <dcterms:created xsi:type="dcterms:W3CDTF">2022-04-25T18:29:26Z</dcterms:created>
  <dcterms:modified xsi:type="dcterms:W3CDTF">2022-04-26T09:18:12Z</dcterms:modified>
</cp:coreProperties>
</file>