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94" d="100"/>
          <a:sy n="94" d="100"/>
        </p:scale>
        <p:origin x="63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B49A1-12A4-41AE-9A09-C4C0C763C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4FD03C-83DA-41A2-B786-5E19434ED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53457-A3D0-4349-BEC0-91B1D9394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E586-48D2-4970-8CA2-2C10F80628F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B27F2-85D6-4842-A948-4AD07E6E3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E091D-55C5-4C45-BA34-D6448B6C8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29B6-0B9A-47BF-B0E6-54E00925D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1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B92DA-4E69-4A14-B871-6D82C3E4C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F12343-CED6-433F-8286-C1F668444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B1096-0E5C-47EB-9868-97A41A6E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E586-48D2-4970-8CA2-2C10F80628F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97B1A-141C-4B58-A168-9FD5445BE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EBAF5-1F38-4599-AE44-1BA3F3275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29B6-0B9A-47BF-B0E6-54E00925D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25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37CBF4-3238-475A-8F16-C146DBB6E3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296801-2AAE-4E5B-9BC5-945B618AE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41363-621C-4AE0-80D1-77711E3C9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E586-48D2-4970-8CA2-2C10F80628F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832A8-988F-4858-B098-19D30AB29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4D15A-9F2F-439A-8C5D-02984402B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29B6-0B9A-47BF-B0E6-54E00925D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84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E22C9-33CA-4743-9C52-AABFAC758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938A0-9D74-4988-9FD1-297E04C1B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F4B61-8A6A-4A4F-B3F9-B73CBF43C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E586-48D2-4970-8CA2-2C10F80628F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1A9E2-D562-436E-96E3-E19534E3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8CFF1-F3F6-4B00-86E1-41FCA7F23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29B6-0B9A-47BF-B0E6-54E00925D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9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04A80-82E7-4971-B829-9096FB149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C6A03-A4AE-4FF7-BC1D-B8E10C1B2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9F41D-7D5E-48CB-838D-D8FD4DEFE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E586-48D2-4970-8CA2-2C10F80628F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B3E09-4AC9-4977-A1B0-A41C36C0C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2E50D-CF75-4F0E-BB15-1D4569B76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29B6-0B9A-47BF-B0E6-54E00925D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5A1AA-E4B1-4AF3-A1D0-AB2081ECC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92643-CC39-4A05-A3D5-3DF22C482A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EFA75-9AB7-4EDF-8045-2CDDC954D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7E225-6FDF-4234-AF59-D6C1676C1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E586-48D2-4970-8CA2-2C10F80628F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265EA-9861-4329-8656-E8B6F302E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DBB58-B8A8-4442-9253-B051B1CE4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29B6-0B9A-47BF-B0E6-54E00925D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91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AD00-B8A9-44A2-A8F8-FD3F52359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FABDD-EB4F-4C12-9AAD-0CC4A60A8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696839-3FBE-4578-A937-DD13B2543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944297-46AC-4430-8272-02B34B69B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EFF908-5461-43A1-A9B4-D71F04040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4C0F04-5D6F-4D21-BCA5-D836F8A4E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E586-48D2-4970-8CA2-2C10F80628F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3580C1-93F1-4522-817D-B909F3B30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565B10-42E0-4D19-9169-1208A6BD2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29B6-0B9A-47BF-B0E6-54E00925D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3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47404-DF4E-40F8-8BC5-77BA11804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6DFEFB-BC3B-43CB-B33A-21A8D9B74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E586-48D2-4970-8CA2-2C10F80628F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29A21C-E18B-45D5-B34C-210863130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EAD0A2-99A0-4B6A-99DF-EA9182763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29B6-0B9A-47BF-B0E6-54E00925D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52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BECFBD-29CF-456B-94E0-AAEF72F84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E586-48D2-4970-8CA2-2C10F80628F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1F551-CD1F-450E-BEAB-32DE2D038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8E527-A689-4D37-AFEE-A2FDE60C1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29B6-0B9A-47BF-B0E6-54E00925D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50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05FFC-663E-41EE-9D7A-FF52C863B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8B465-194C-44EF-A785-E75B69D25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96EBA5-4043-46B9-9709-F641EFC0F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F9F93-4024-4A6A-AC64-2D85E71E5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E586-48D2-4970-8CA2-2C10F80628F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FE5E3-1188-4256-974E-8F789CE4A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C9034-B249-4F54-A180-3AD1BDCD5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29B6-0B9A-47BF-B0E6-54E00925D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75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2E35E-37B1-4F57-90F6-06A0EE9A2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041BA7-DFC4-481E-AA5E-7972465653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EEEE0-74E3-4EE1-81A2-4D5FFBB0B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46832-C42B-45DB-8D54-DD6CDE31F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E586-48D2-4970-8CA2-2C10F80628F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CA7DF-656F-48B5-B932-B3BAD8F93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099FA-B921-424C-AE15-939A300F6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29B6-0B9A-47BF-B0E6-54E00925D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68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E5209A-01C7-455C-BB3B-4FF13DBCB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781E2-D58B-4A42-B49E-8FAC02F1A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84120-5396-421C-8C18-D8BF56A81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3E586-48D2-4970-8CA2-2C10F80628F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5FDC3-288B-477D-BB36-6A59D4A25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C2147-160B-4928-A089-4C48C7970E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929B6-0B9A-47BF-B0E6-54E00925D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9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9167F-0CF9-4568-A682-254B17782D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Identity Hub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1A8C6F-EE97-49E8-B84D-B199CC7443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Powered by Integrator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557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2D8A5-9622-460E-8E17-286B4F863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Github – two repos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14272-1F9A-4FA7-91C7-262C0CD7C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Two repositories: source and distribution directories</a:t>
            </a:r>
          </a:p>
          <a:p>
            <a:r>
              <a:rPr lang="nb-NO" dirty="0"/>
              <a:t>Source directory is SDI Eclipse Project folders under </a:t>
            </a:r>
            <a:r>
              <a:rPr lang="nb-NO" i="1" dirty="0"/>
              <a:t>workspace</a:t>
            </a:r>
            <a:br>
              <a:rPr lang="nb-NO" i="1" dirty="0"/>
            </a:br>
            <a:r>
              <a:rPr lang="nb-NO" i="1" dirty="0"/>
              <a:t>	</a:t>
            </a:r>
            <a:r>
              <a:rPr lang="nb-NO" dirty="0"/>
              <a:t>repo: </a:t>
            </a:r>
            <a:r>
              <a:rPr lang="nb-NO" b="1" dirty="0"/>
              <a:t>IdentityHub_src</a:t>
            </a:r>
          </a:p>
          <a:p>
            <a:r>
              <a:rPr lang="nb-NO" dirty="0"/>
              <a:t>Distribution directory is under SDI SolDir</a:t>
            </a:r>
            <a:br>
              <a:rPr lang="nb-NO" dirty="0"/>
            </a:br>
            <a:r>
              <a:rPr lang="nb-NO" dirty="0"/>
              <a:t>	repo: </a:t>
            </a:r>
            <a:r>
              <a:rPr lang="nb-NO" b="1" dirty="0"/>
              <a:t>IdentityHub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02793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FE3BF-99D6-4D42-954D-9A7EC219B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Github – cloning </a:t>
            </a:r>
            <a:r>
              <a:rPr lang="nb-NO"/>
              <a:t>source repo (fancy footwork)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412D7-A631-41DC-8B10-2DD7CC0A6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Create Project in SDI: IdentityHub</a:t>
            </a:r>
            <a:br>
              <a:rPr lang="nb-NO" dirty="0"/>
            </a:br>
            <a:r>
              <a:rPr lang="nb-NO" dirty="0"/>
              <a:t>	this creates Eclipse folder structure in </a:t>
            </a:r>
            <a:r>
              <a:rPr lang="nb-NO" i="1" dirty="0"/>
              <a:t>workspace</a:t>
            </a:r>
          </a:p>
          <a:p>
            <a:r>
              <a:rPr lang="nb-NO" dirty="0"/>
              <a:t>cd to </a:t>
            </a:r>
            <a:r>
              <a:rPr lang="nb-NO" i="1" dirty="0"/>
              <a:t>workspace</a:t>
            </a:r>
            <a:endParaRPr lang="nb-NO" dirty="0"/>
          </a:p>
          <a:p>
            <a:r>
              <a:rPr lang="nb-NO" dirty="0"/>
              <a:t>Clone source repo IdentityHub_src</a:t>
            </a:r>
            <a:br>
              <a:rPr lang="nb-NO" dirty="0"/>
            </a:br>
            <a:r>
              <a:rPr lang="nb-NO" dirty="0"/>
              <a:t>	git clone git@github.com:eddiehartman/IdentityHub_src.git</a:t>
            </a:r>
          </a:p>
          <a:p>
            <a:r>
              <a:rPr lang="nb-NO" dirty="0"/>
              <a:t>Copy IdentityHub_src to the existing IdentityHub_src folder</a:t>
            </a:r>
            <a:br>
              <a:rPr lang="nb-NO" dirty="0"/>
            </a:br>
            <a:r>
              <a:rPr lang="nb-NO" dirty="0"/>
              <a:t>	cp -r IdentityHub_src/. IdentityHub</a:t>
            </a:r>
          </a:p>
          <a:p>
            <a:r>
              <a:rPr lang="nb-NO" dirty="0"/>
              <a:t>Delete IdentityHub_src</a:t>
            </a:r>
          </a:p>
        </p:txBody>
      </p:sp>
    </p:spTree>
    <p:extLst>
      <p:ext uri="{BB962C8B-B14F-4D97-AF65-F5344CB8AC3E}">
        <p14:creationId xmlns:p14="http://schemas.microsoft.com/office/powerpoint/2010/main" val="1644006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119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Identity Hub</vt:lpstr>
      <vt:lpstr>Github – two repos </vt:lpstr>
      <vt:lpstr>Github – cloning source repo (fancy footwork)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Identity Hub</dc:title>
  <dc:creator>Eddie Hartman</dc:creator>
  <cp:lastModifiedBy>Eddie Hartman</cp:lastModifiedBy>
  <cp:revision>2</cp:revision>
  <dcterms:created xsi:type="dcterms:W3CDTF">2022-04-25T18:29:26Z</dcterms:created>
  <dcterms:modified xsi:type="dcterms:W3CDTF">2022-04-26T07:44:46Z</dcterms:modified>
</cp:coreProperties>
</file>